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15113000" cy="10693400"/>
  <p:notesSz cx="6858000" cy="9144000"/>
  <p:embeddedFontLst>
    <p:embeddedFont>
      <p:font typeface="Frente H1" panose="00000506000000000000" pitchFamily="50" charset="0"/>
      <p:regular r:id="rId5"/>
    </p:embeddedFont>
    <p:embeddedFont>
      <p:font typeface="Grundschrift" panose="00000500000000000000" pitchFamily="2" charset="0"/>
      <p:regular r:id="rId6"/>
      <p:bold r:id="rId7"/>
    </p:embeddedFont>
  </p:embeddedFontLst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64358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64358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64358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64358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64358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64358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64358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64358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64358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36A751-C7CB-43CF-9523-B65BD81B8510}" v="70" dt="2019-11-27T20:48:40.860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5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ableStyles" Target="tableStyles.xml"/><Relationship Id="rId5" Type="http://schemas.openxmlformats.org/officeDocument/2006/relationships/font" Target="fonts/font1.fntdata"/><Relationship Id="rId10" Type="http://schemas.openxmlformats.org/officeDocument/2006/relationships/theme" Target="theme/theme1.xml"/><Relationship Id="rId4" Type="http://schemas.openxmlformats.org/officeDocument/2006/relationships/notesMaster" Target="notesMasters/notes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orian Emrich" userId="7b9b8929696f12e4" providerId="LiveId" clId="{89CAC8FE-9D66-4B5E-B11C-5E62B673F43D}"/>
    <pc:docChg chg="undo custSel modSld">
      <pc:chgData name="Florian Emrich" userId="7b9b8929696f12e4" providerId="LiveId" clId="{89CAC8FE-9D66-4B5E-B11C-5E62B673F43D}" dt="2019-11-27T20:41:42.678" v="2906" actId="113"/>
      <pc:docMkLst>
        <pc:docMk/>
      </pc:docMkLst>
      <pc:sldChg chg="addSp delSp modSp">
        <pc:chgData name="Florian Emrich" userId="7b9b8929696f12e4" providerId="LiveId" clId="{89CAC8FE-9D66-4B5E-B11C-5E62B673F43D}" dt="2019-11-27T20:41:42.678" v="2906" actId="113"/>
        <pc:sldMkLst>
          <pc:docMk/>
          <pc:sldMk cId="0" sldId="256"/>
        </pc:sldMkLst>
        <pc:spChg chg="add mod">
          <ac:chgData name="Florian Emrich" userId="7b9b8929696f12e4" providerId="LiveId" clId="{89CAC8FE-9D66-4B5E-B11C-5E62B673F43D}" dt="2019-11-27T19:51:40.961" v="614" actId="1076"/>
          <ac:spMkLst>
            <pc:docMk/>
            <pc:sldMk cId="0" sldId="256"/>
            <ac:spMk id="4" creationId="{F2F5E27B-E2DF-4E15-9025-9D2DCDDC1237}"/>
          </ac:spMkLst>
        </pc:spChg>
        <pc:spChg chg="mod">
          <ac:chgData name="Florian Emrich" userId="7b9b8929696f12e4" providerId="LiveId" clId="{89CAC8FE-9D66-4B5E-B11C-5E62B673F43D}" dt="2019-11-27T20:41:42.678" v="2906" actId="113"/>
          <ac:spMkLst>
            <pc:docMk/>
            <pc:sldMk cId="0" sldId="256"/>
            <ac:spMk id="8" creationId="{BA623D31-DAF9-4B4D-9E17-BF7EBCF4F80A}"/>
          </ac:spMkLst>
        </pc:spChg>
        <pc:spChg chg="add mod ord">
          <ac:chgData name="Florian Emrich" userId="7b9b8929696f12e4" providerId="LiveId" clId="{89CAC8FE-9D66-4B5E-B11C-5E62B673F43D}" dt="2019-11-27T20:01:21.843" v="818" actId="207"/>
          <ac:spMkLst>
            <pc:docMk/>
            <pc:sldMk cId="0" sldId="256"/>
            <ac:spMk id="11" creationId="{459717AC-9E1F-4234-AED6-E6E5C332D01B}"/>
          </ac:spMkLst>
        </pc:spChg>
        <pc:spChg chg="add mod">
          <ac:chgData name="Florian Emrich" userId="7b9b8929696f12e4" providerId="LiveId" clId="{89CAC8FE-9D66-4B5E-B11C-5E62B673F43D}" dt="2019-11-27T20:21:56.695" v="1933" actId="1035"/>
          <ac:spMkLst>
            <pc:docMk/>
            <pc:sldMk cId="0" sldId="256"/>
            <ac:spMk id="18" creationId="{95728D22-583F-4CD2-A77D-28BB32B6D850}"/>
          </ac:spMkLst>
        </pc:spChg>
        <pc:spChg chg="add mod">
          <ac:chgData name="Florian Emrich" userId="7b9b8929696f12e4" providerId="LiveId" clId="{89CAC8FE-9D66-4B5E-B11C-5E62B673F43D}" dt="2019-11-27T19:49:07.232" v="503" actId="6549"/>
          <ac:spMkLst>
            <pc:docMk/>
            <pc:sldMk cId="0" sldId="256"/>
            <ac:spMk id="42" creationId="{43F742C5-D680-442B-B67C-9547DBAEE346}"/>
          </ac:spMkLst>
        </pc:spChg>
        <pc:spChg chg="add mod">
          <ac:chgData name="Florian Emrich" userId="7b9b8929696f12e4" providerId="LiveId" clId="{89CAC8FE-9D66-4B5E-B11C-5E62B673F43D}" dt="2019-11-27T20:02:47.402" v="863" actId="1076"/>
          <ac:spMkLst>
            <pc:docMk/>
            <pc:sldMk cId="0" sldId="256"/>
            <ac:spMk id="44" creationId="{4608816A-FEC2-4214-8B9C-3F28411EE7BC}"/>
          </ac:spMkLst>
        </pc:spChg>
        <pc:spChg chg="add mod">
          <ac:chgData name="Florian Emrich" userId="7b9b8929696f12e4" providerId="LiveId" clId="{89CAC8FE-9D66-4B5E-B11C-5E62B673F43D}" dt="2019-11-27T20:02:51.529" v="864" actId="1076"/>
          <ac:spMkLst>
            <pc:docMk/>
            <pc:sldMk cId="0" sldId="256"/>
            <ac:spMk id="45" creationId="{44B1C4DF-90E1-49ED-916C-7BF5A0DE961F}"/>
          </ac:spMkLst>
        </pc:spChg>
        <pc:spChg chg="add mod ord">
          <ac:chgData name="Florian Emrich" userId="7b9b8929696f12e4" providerId="LiveId" clId="{89CAC8FE-9D66-4B5E-B11C-5E62B673F43D}" dt="2019-11-27T20:00:56.667" v="814" actId="171"/>
          <ac:spMkLst>
            <pc:docMk/>
            <pc:sldMk cId="0" sldId="256"/>
            <ac:spMk id="49" creationId="{8434981A-C964-4B67-9BC5-6DE6ED13D9B9}"/>
          </ac:spMkLst>
        </pc:spChg>
        <pc:spChg chg="add mod ord">
          <ac:chgData name="Florian Emrich" userId="7b9b8929696f12e4" providerId="LiveId" clId="{89CAC8FE-9D66-4B5E-B11C-5E62B673F43D}" dt="2019-11-27T20:03:34.368" v="931" actId="1076"/>
          <ac:spMkLst>
            <pc:docMk/>
            <pc:sldMk cId="0" sldId="256"/>
            <ac:spMk id="50" creationId="{68092B00-F179-4972-B739-271B72F5B950}"/>
          </ac:spMkLst>
        </pc:spChg>
        <pc:spChg chg="add mod">
          <ac:chgData name="Florian Emrich" userId="7b9b8929696f12e4" providerId="LiveId" clId="{89CAC8FE-9D66-4B5E-B11C-5E62B673F43D}" dt="2019-11-27T20:06:39.088" v="1201" actId="14100"/>
          <ac:spMkLst>
            <pc:docMk/>
            <pc:sldMk cId="0" sldId="256"/>
            <ac:spMk id="51" creationId="{7E8BE190-6F22-4FB6-9883-689AC3974BEF}"/>
          </ac:spMkLst>
        </pc:spChg>
        <pc:spChg chg="add mod">
          <ac:chgData name="Florian Emrich" userId="7b9b8929696f12e4" providerId="LiveId" clId="{89CAC8FE-9D66-4B5E-B11C-5E62B673F43D}" dt="2019-11-27T20:04:16.826" v="946" actId="20577"/>
          <ac:spMkLst>
            <pc:docMk/>
            <pc:sldMk cId="0" sldId="256"/>
            <ac:spMk id="52" creationId="{E935B315-5826-48B4-9464-145E7EFB4CBA}"/>
          </ac:spMkLst>
        </pc:spChg>
        <pc:spChg chg="add mod">
          <ac:chgData name="Florian Emrich" userId="7b9b8929696f12e4" providerId="LiveId" clId="{89CAC8FE-9D66-4B5E-B11C-5E62B673F43D}" dt="2019-11-27T20:06:36.096" v="1200" actId="1076"/>
          <ac:spMkLst>
            <pc:docMk/>
            <pc:sldMk cId="0" sldId="256"/>
            <ac:spMk id="53" creationId="{B4138972-B6E1-49A9-9787-4C32EAA9E065}"/>
          </ac:spMkLst>
        </pc:spChg>
        <pc:spChg chg="add mod ord">
          <ac:chgData name="Florian Emrich" userId="7b9b8929696f12e4" providerId="LiveId" clId="{89CAC8FE-9D66-4B5E-B11C-5E62B673F43D}" dt="2019-11-27T20:10:55.277" v="1261" actId="171"/>
          <ac:spMkLst>
            <pc:docMk/>
            <pc:sldMk cId="0" sldId="256"/>
            <ac:spMk id="55" creationId="{95A3A91A-62D9-434C-99C2-58F0D37F564B}"/>
          </ac:spMkLst>
        </pc:spChg>
        <pc:spChg chg="add mod">
          <ac:chgData name="Florian Emrich" userId="7b9b8929696f12e4" providerId="LiveId" clId="{89CAC8FE-9D66-4B5E-B11C-5E62B673F43D}" dt="2019-11-27T20:18:42.775" v="1772" actId="14100"/>
          <ac:spMkLst>
            <pc:docMk/>
            <pc:sldMk cId="0" sldId="256"/>
            <ac:spMk id="56" creationId="{EFD35A1F-2452-44B8-A3D3-FE170B7C1D6C}"/>
          </ac:spMkLst>
        </pc:spChg>
        <pc:spChg chg="add mod">
          <ac:chgData name="Florian Emrich" userId="7b9b8929696f12e4" providerId="LiveId" clId="{89CAC8FE-9D66-4B5E-B11C-5E62B673F43D}" dt="2019-11-27T20:39:37.266" v="2897" actId="20577"/>
          <ac:spMkLst>
            <pc:docMk/>
            <pc:sldMk cId="0" sldId="256"/>
            <ac:spMk id="57" creationId="{2550111A-AA1D-4B47-A9BD-585B89DFA0C8}"/>
          </ac:spMkLst>
        </pc:spChg>
        <pc:spChg chg="add mod">
          <ac:chgData name="Florian Emrich" userId="7b9b8929696f12e4" providerId="LiveId" clId="{89CAC8FE-9D66-4B5E-B11C-5E62B673F43D}" dt="2019-11-27T20:15:16.387" v="1718" actId="20577"/>
          <ac:spMkLst>
            <pc:docMk/>
            <pc:sldMk cId="0" sldId="256"/>
            <ac:spMk id="58" creationId="{7EB7CFBC-A835-4B83-99DA-9B750BDB2302}"/>
          </ac:spMkLst>
        </pc:spChg>
        <pc:spChg chg="mod">
          <ac:chgData name="Florian Emrich" userId="7b9b8929696f12e4" providerId="LiveId" clId="{89CAC8FE-9D66-4B5E-B11C-5E62B673F43D}" dt="2019-11-27T20:35:52.434" v="2785" actId="688"/>
          <ac:spMkLst>
            <pc:docMk/>
            <pc:sldMk cId="0" sldId="256"/>
            <ac:spMk id="64" creationId="{73A55ACA-822D-42A2-B91C-8AB533DFDDAF}"/>
          </ac:spMkLst>
        </pc:spChg>
        <pc:spChg chg="del">
          <ac:chgData name="Florian Emrich" userId="7b9b8929696f12e4" providerId="LiveId" clId="{89CAC8FE-9D66-4B5E-B11C-5E62B673F43D}" dt="2019-11-27T19:51:25.723" v="607" actId="478"/>
          <ac:spMkLst>
            <pc:docMk/>
            <pc:sldMk cId="0" sldId="256"/>
            <ac:spMk id="65" creationId="{B82C03F8-519F-4B07-8253-42723970C5AE}"/>
          </ac:spMkLst>
        </pc:spChg>
        <pc:spChg chg="del">
          <ac:chgData name="Florian Emrich" userId="7b9b8929696f12e4" providerId="LiveId" clId="{89CAC8FE-9D66-4B5E-B11C-5E62B673F43D}" dt="2019-11-27T19:51:32.503" v="612" actId="478"/>
          <ac:spMkLst>
            <pc:docMk/>
            <pc:sldMk cId="0" sldId="256"/>
            <ac:spMk id="66" creationId="{3B8FC460-865A-48D4-944A-EF547CC5870C}"/>
          </ac:spMkLst>
        </pc:spChg>
        <pc:spChg chg="mod">
          <ac:chgData name="Florian Emrich" userId="7b9b8929696f12e4" providerId="LiveId" clId="{89CAC8FE-9D66-4B5E-B11C-5E62B673F43D}" dt="2019-11-27T20:22:08.005" v="1936" actId="1076"/>
          <ac:spMkLst>
            <pc:docMk/>
            <pc:sldMk cId="0" sldId="256"/>
            <ac:spMk id="67" creationId="{02B1699A-C86B-4190-BD11-E06F508FE235}"/>
          </ac:spMkLst>
        </pc:spChg>
        <pc:spChg chg="del mod">
          <ac:chgData name="Florian Emrich" userId="7b9b8929696f12e4" providerId="LiveId" clId="{89CAC8FE-9D66-4B5E-B11C-5E62B673F43D}" dt="2019-11-27T20:40:32.475" v="2902" actId="478"/>
          <ac:spMkLst>
            <pc:docMk/>
            <pc:sldMk cId="0" sldId="256"/>
            <ac:spMk id="68" creationId="{0E276485-69B2-4978-905C-AB2EB65C92F9}"/>
          </ac:spMkLst>
        </pc:spChg>
        <pc:spChg chg="add mod ord">
          <ac:chgData name="Florian Emrich" userId="7b9b8929696f12e4" providerId="LiveId" clId="{89CAC8FE-9D66-4B5E-B11C-5E62B673F43D}" dt="2019-11-27T20:19:32.798" v="1787" actId="1076"/>
          <ac:spMkLst>
            <pc:docMk/>
            <pc:sldMk cId="0" sldId="256"/>
            <ac:spMk id="69" creationId="{00113F31-8554-4C1D-AB21-A8075A1E8657}"/>
          </ac:spMkLst>
        </pc:spChg>
        <pc:spChg chg="add del">
          <ac:chgData name="Florian Emrich" userId="7b9b8929696f12e4" providerId="LiveId" clId="{89CAC8FE-9D66-4B5E-B11C-5E62B673F43D}" dt="2019-11-27T20:19:50.026" v="1789"/>
          <ac:spMkLst>
            <pc:docMk/>
            <pc:sldMk cId="0" sldId="256"/>
            <ac:spMk id="70" creationId="{F7E14E47-A5FC-455E-B693-80774D06BFAF}"/>
          </ac:spMkLst>
        </pc:spChg>
        <pc:spChg chg="mod ord">
          <ac:chgData name="Florian Emrich" userId="7b9b8929696f12e4" providerId="LiveId" clId="{89CAC8FE-9D66-4B5E-B11C-5E62B673F43D}" dt="2019-11-27T20:02:23.573" v="862" actId="171"/>
          <ac:spMkLst>
            <pc:docMk/>
            <pc:sldMk cId="0" sldId="256"/>
            <ac:spMk id="71" creationId="{EB9605B1-C83C-4D20-B1BA-1D42DEBEDF50}"/>
          </ac:spMkLst>
        </pc:spChg>
        <pc:spChg chg="add mod">
          <ac:chgData name="Florian Emrich" userId="7b9b8929696f12e4" providerId="LiveId" clId="{89CAC8FE-9D66-4B5E-B11C-5E62B673F43D}" dt="2019-11-27T20:21:56.695" v="1933" actId="1035"/>
          <ac:spMkLst>
            <pc:docMk/>
            <pc:sldMk cId="0" sldId="256"/>
            <ac:spMk id="72" creationId="{54FA2711-9E24-43A5-ADFB-4BAF01FAF21A}"/>
          </ac:spMkLst>
        </pc:spChg>
        <pc:spChg chg="add mod">
          <ac:chgData name="Florian Emrich" userId="7b9b8929696f12e4" providerId="LiveId" clId="{89CAC8FE-9D66-4B5E-B11C-5E62B673F43D}" dt="2019-11-27T20:21:56.695" v="1933" actId="1035"/>
          <ac:spMkLst>
            <pc:docMk/>
            <pc:sldMk cId="0" sldId="256"/>
            <ac:spMk id="73" creationId="{23DA1F41-AB18-4BB4-A71E-F8F6C45B24CE}"/>
          </ac:spMkLst>
        </pc:spChg>
        <pc:spChg chg="add mod">
          <ac:chgData name="Florian Emrich" userId="7b9b8929696f12e4" providerId="LiveId" clId="{89CAC8FE-9D66-4B5E-B11C-5E62B673F43D}" dt="2019-11-27T20:24:01.347" v="2001" actId="1076"/>
          <ac:spMkLst>
            <pc:docMk/>
            <pc:sldMk cId="0" sldId="256"/>
            <ac:spMk id="74" creationId="{A72353C0-02F7-4959-A677-D300A57A30E1}"/>
          </ac:spMkLst>
        </pc:spChg>
        <pc:spChg chg="add mod">
          <ac:chgData name="Florian Emrich" userId="7b9b8929696f12e4" providerId="LiveId" clId="{89CAC8FE-9D66-4B5E-B11C-5E62B673F43D}" dt="2019-11-27T20:23:41.417" v="1991" actId="14100"/>
          <ac:spMkLst>
            <pc:docMk/>
            <pc:sldMk cId="0" sldId="256"/>
            <ac:spMk id="75" creationId="{65F4F2D3-B5B3-464D-A49C-1D8715C67CED}"/>
          </ac:spMkLst>
        </pc:spChg>
        <pc:spChg chg="add mod">
          <ac:chgData name="Florian Emrich" userId="7b9b8929696f12e4" providerId="LiveId" clId="{89CAC8FE-9D66-4B5E-B11C-5E62B673F43D}" dt="2019-11-27T20:22:21.721" v="1947" actId="20577"/>
          <ac:spMkLst>
            <pc:docMk/>
            <pc:sldMk cId="0" sldId="256"/>
            <ac:spMk id="76" creationId="{E836D4D1-CFDF-4A0C-AF95-43ED0922B3B5}"/>
          </ac:spMkLst>
        </pc:spChg>
        <pc:spChg chg="add mod">
          <ac:chgData name="Florian Emrich" userId="7b9b8929696f12e4" providerId="LiveId" clId="{89CAC8FE-9D66-4B5E-B11C-5E62B673F43D}" dt="2019-11-27T20:23:46.457" v="1998" actId="1035"/>
          <ac:spMkLst>
            <pc:docMk/>
            <pc:sldMk cId="0" sldId="256"/>
            <ac:spMk id="77" creationId="{1A6C11B7-F4D7-406C-99CA-728D4288582C}"/>
          </ac:spMkLst>
        </pc:spChg>
        <pc:spChg chg="add mod">
          <ac:chgData name="Florian Emrich" userId="7b9b8929696f12e4" providerId="LiveId" clId="{89CAC8FE-9D66-4B5E-B11C-5E62B673F43D}" dt="2019-11-27T20:24:28.778" v="2010" actId="1076"/>
          <ac:spMkLst>
            <pc:docMk/>
            <pc:sldMk cId="0" sldId="256"/>
            <ac:spMk id="78" creationId="{B7D34465-FD7B-4FC2-9E76-1505CB0913C8}"/>
          </ac:spMkLst>
        </pc:spChg>
        <pc:spChg chg="add mod">
          <ac:chgData name="Florian Emrich" userId="7b9b8929696f12e4" providerId="LiveId" clId="{89CAC8FE-9D66-4B5E-B11C-5E62B673F43D}" dt="2019-11-27T20:24:37.222" v="2011" actId="14100"/>
          <ac:spMkLst>
            <pc:docMk/>
            <pc:sldMk cId="0" sldId="256"/>
            <ac:spMk id="79" creationId="{15F633B1-41AA-44C6-93AB-DBA5A8FFFCC7}"/>
          </ac:spMkLst>
        </pc:spChg>
        <pc:spChg chg="add mod">
          <ac:chgData name="Florian Emrich" userId="7b9b8929696f12e4" providerId="LiveId" clId="{89CAC8FE-9D66-4B5E-B11C-5E62B673F43D}" dt="2019-11-27T20:24:21.586" v="2008" actId="20577"/>
          <ac:spMkLst>
            <pc:docMk/>
            <pc:sldMk cId="0" sldId="256"/>
            <ac:spMk id="80" creationId="{EEFBF411-B59D-4F7B-8323-521ACED6375B}"/>
          </ac:spMkLst>
        </pc:spChg>
        <pc:spChg chg="add mod">
          <ac:chgData name="Florian Emrich" userId="7b9b8929696f12e4" providerId="LiveId" clId="{89CAC8FE-9D66-4B5E-B11C-5E62B673F43D}" dt="2019-11-27T20:26:41.889" v="2138" actId="1035"/>
          <ac:spMkLst>
            <pc:docMk/>
            <pc:sldMk cId="0" sldId="256"/>
            <ac:spMk id="81" creationId="{C2571CA9-7D12-45C8-9295-4A62F5621C68}"/>
          </ac:spMkLst>
        </pc:spChg>
        <pc:spChg chg="add mod">
          <ac:chgData name="Florian Emrich" userId="7b9b8929696f12e4" providerId="LiveId" clId="{89CAC8FE-9D66-4B5E-B11C-5E62B673F43D}" dt="2019-11-27T20:32:02.286" v="2592" actId="1036"/>
          <ac:spMkLst>
            <pc:docMk/>
            <pc:sldMk cId="0" sldId="256"/>
            <ac:spMk id="82" creationId="{6100D45B-B772-49E4-8A93-339FA62C80FC}"/>
          </ac:spMkLst>
        </pc:spChg>
        <pc:spChg chg="add del mod">
          <ac:chgData name="Florian Emrich" userId="7b9b8929696f12e4" providerId="LiveId" clId="{89CAC8FE-9D66-4B5E-B11C-5E62B673F43D}" dt="2019-11-27T20:29:38.451" v="2178" actId="478"/>
          <ac:spMkLst>
            <pc:docMk/>
            <pc:sldMk cId="0" sldId="256"/>
            <ac:spMk id="83" creationId="{0915B038-062B-4679-94F4-15B3324D84A4}"/>
          </ac:spMkLst>
        </pc:spChg>
        <pc:spChg chg="add mod">
          <ac:chgData name="Florian Emrich" userId="7b9b8929696f12e4" providerId="LiveId" clId="{89CAC8FE-9D66-4B5E-B11C-5E62B673F43D}" dt="2019-11-27T20:32:02.286" v="2592" actId="1036"/>
          <ac:spMkLst>
            <pc:docMk/>
            <pc:sldMk cId="0" sldId="256"/>
            <ac:spMk id="84" creationId="{4A9B54D1-F9C7-43AC-A218-2772DBCB9861}"/>
          </ac:spMkLst>
        </pc:spChg>
        <pc:spChg chg="add mod">
          <ac:chgData name="Florian Emrich" userId="7b9b8929696f12e4" providerId="LiveId" clId="{89CAC8FE-9D66-4B5E-B11C-5E62B673F43D}" dt="2019-11-27T20:35:13.816" v="2777" actId="207"/>
          <ac:spMkLst>
            <pc:docMk/>
            <pc:sldMk cId="0" sldId="256"/>
            <ac:spMk id="86" creationId="{A40BF28F-7566-4A1A-B7DD-1022E7B515C8}"/>
          </ac:spMkLst>
        </pc:spChg>
        <pc:spChg chg="add mod">
          <ac:chgData name="Florian Emrich" userId="7b9b8929696f12e4" providerId="LiveId" clId="{89CAC8FE-9D66-4B5E-B11C-5E62B673F43D}" dt="2019-11-27T20:33:11.519" v="2606" actId="20577"/>
          <ac:spMkLst>
            <pc:docMk/>
            <pc:sldMk cId="0" sldId="256"/>
            <ac:spMk id="87" creationId="{5950AA18-6BBE-4D2C-8C84-8782DA5CEB1E}"/>
          </ac:spMkLst>
        </pc:spChg>
        <pc:spChg chg="add mod">
          <ac:chgData name="Florian Emrich" userId="7b9b8929696f12e4" providerId="LiveId" clId="{89CAC8FE-9D66-4B5E-B11C-5E62B673F43D}" dt="2019-11-27T20:34:56.485" v="2773" actId="1035"/>
          <ac:spMkLst>
            <pc:docMk/>
            <pc:sldMk cId="0" sldId="256"/>
            <ac:spMk id="88" creationId="{A7C91ADF-A7CE-4555-A070-02B894DEA00A}"/>
          </ac:spMkLst>
        </pc:spChg>
        <pc:spChg chg="mod">
          <ac:chgData name="Florian Emrich" userId="7b9b8929696f12e4" providerId="LiveId" clId="{89CAC8FE-9D66-4B5E-B11C-5E62B673F43D}" dt="2019-11-27T20:01:49.986" v="843" actId="208"/>
          <ac:spMkLst>
            <pc:docMk/>
            <pc:sldMk cId="0" sldId="256"/>
            <ac:spMk id="119" creationId="{00000000-0000-0000-0000-000000000000}"/>
          </ac:spMkLst>
        </pc:spChg>
        <pc:spChg chg="mod">
          <ac:chgData name="Florian Emrich" userId="7b9b8929696f12e4" providerId="LiveId" clId="{89CAC8FE-9D66-4B5E-B11C-5E62B673F43D}" dt="2019-11-27T20:32:14.616" v="2595" actId="208"/>
          <ac:spMkLst>
            <pc:docMk/>
            <pc:sldMk cId="0" sldId="256"/>
            <ac:spMk id="121" creationId="{00000000-0000-0000-0000-000000000000}"/>
          </ac:spMkLst>
        </pc:spChg>
        <pc:spChg chg="mod">
          <ac:chgData name="Florian Emrich" userId="7b9b8929696f12e4" providerId="LiveId" clId="{89CAC8FE-9D66-4B5E-B11C-5E62B673F43D}" dt="2019-11-27T19:56:21.376" v="767" actId="1036"/>
          <ac:spMkLst>
            <pc:docMk/>
            <pc:sldMk cId="0" sldId="256"/>
            <ac:spMk id="122" creationId="{00000000-0000-0000-0000-000000000000}"/>
          </ac:spMkLst>
        </pc:spChg>
        <pc:spChg chg="mod">
          <ac:chgData name="Florian Emrich" userId="7b9b8929696f12e4" providerId="LiveId" clId="{89CAC8FE-9D66-4B5E-B11C-5E62B673F43D}" dt="2019-11-27T20:02:12.025" v="849" actId="207"/>
          <ac:spMkLst>
            <pc:docMk/>
            <pc:sldMk cId="0" sldId="256"/>
            <ac:spMk id="124" creationId="{00000000-0000-0000-0000-000000000000}"/>
          </ac:spMkLst>
        </pc:spChg>
        <pc:spChg chg="del mod">
          <ac:chgData name="Florian Emrich" userId="7b9b8929696f12e4" providerId="LiveId" clId="{89CAC8FE-9D66-4B5E-B11C-5E62B673F43D}" dt="2019-11-27T20:40:32.475" v="2902" actId="478"/>
          <ac:spMkLst>
            <pc:docMk/>
            <pc:sldMk cId="0" sldId="256"/>
            <ac:spMk id="125" creationId="{00000000-0000-0000-0000-000000000000}"/>
          </ac:spMkLst>
        </pc:spChg>
        <pc:spChg chg="del">
          <ac:chgData name="Florian Emrich" userId="7b9b8929696f12e4" providerId="LiveId" clId="{89CAC8FE-9D66-4B5E-B11C-5E62B673F43D}" dt="2019-11-27T19:51:29.519" v="610" actId="478"/>
          <ac:spMkLst>
            <pc:docMk/>
            <pc:sldMk cId="0" sldId="256"/>
            <ac:spMk id="126" creationId="{00000000-0000-0000-0000-000000000000}"/>
          </ac:spMkLst>
        </pc:spChg>
        <pc:spChg chg="del mod">
          <ac:chgData name="Florian Emrich" userId="7b9b8929696f12e4" providerId="LiveId" clId="{89CAC8FE-9D66-4B5E-B11C-5E62B673F43D}" dt="2019-11-27T19:51:30.795" v="611" actId="478"/>
          <ac:spMkLst>
            <pc:docMk/>
            <pc:sldMk cId="0" sldId="256"/>
            <ac:spMk id="127" creationId="{00000000-0000-0000-0000-000000000000}"/>
          </ac:spMkLst>
        </pc:spChg>
        <pc:spChg chg="del mod">
          <ac:chgData name="Florian Emrich" userId="7b9b8929696f12e4" providerId="LiveId" clId="{89CAC8FE-9D66-4B5E-B11C-5E62B673F43D}" dt="2019-11-27T19:42:56.085" v="95" actId="478"/>
          <ac:spMkLst>
            <pc:docMk/>
            <pc:sldMk cId="0" sldId="256"/>
            <ac:spMk id="129" creationId="{00000000-0000-0000-0000-000000000000}"/>
          </ac:spMkLst>
        </pc:spChg>
        <pc:spChg chg="mod">
          <ac:chgData name="Florian Emrich" userId="7b9b8929696f12e4" providerId="LiveId" clId="{89CAC8FE-9D66-4B5E-B11C-5E62B673F43D}" dt="2019-11-27T19:47:26.720" v="491" actId="113"/>
          <ac:spMkLst>
            <pc:docMk/>
            <pc:sldMk cId="0" sldId="256"/>
            <ac:spMk id="130" creationId="{00000000-0000-0000-0000-000000000000}"/>
          </ac:spMkLst>
        </pc:spChg>
        <pc:spChg chg="del mod">
          <ac:chgData name="Florian Emrich" userId="7b9b8929696f12e4" providerId="LiveId" clId="{89CAC8FE-9D66-4B5E-B11C-5E62B673F43D}" dt="2019-11-27T20:40:32.475" v="2902" actId="478"/>
          <ac:spMkLst>
            <pc:docMk/>
            <pc:sldMk cId="0" sldId="256"/>
            <ac:spMk id="131" creationId="{00000000-0000-0000-0000-000000000000}"/>
          </ac:spMkLst>
        </pc:spChg>
        <pc:spChg chg="del mod">
          <ac:chgData name="Florian Emrich" userId="7b9b8929696f12e4" providerId="LiveId" clId="{89CAC8FE-9D66-4B5E-B11C-5E62B673F43D}" dt="2019-11-27T20:40:32.475" v="2902" actId="478"/>
          <ac:spMkLst>
            <pc:docMk/>
            <pc:sldMk cId="0" sldId="256"/>
            <ac:spMk id="147" creationId="{00000000-0000-0000-0000-000000000000}"/>
          </ac:spMkLst>
        </pc:spChg>
        <pc:spChg chg="del">
          <ac:chgData name="Florian Emrich" userId="7b9b8929696f12e4" providerId="LiveId" clId="{89CAC8FE-9D66-4B5E-B11C-5E62B673F43D}" dt="2019-11-27T19:55:50.758" v="756" actId="478"/>
          <ac:spMkLst>
            <pc:docMk/>
            <pc:sldMk cId="0" sldId="256"/>
            <ac:spMk id="148" creationId="{00000000-0000-0000-0000-000000000000}"/>
          </ac:spMkLst>
        </pc:spChg>
        <pc:spChg chg="del">
          <ac:chgData name="Florian Emrich" userId="7b9b8929696f12e4" providerId="LiveId" clId="{89CAC8FE-9D66-4B5E-B11C-5E62B673F43D}" dt="2019-11-27T19:55:48.552" v="755" actId="478"/>
          <ac:spMkLst>
            <pc:docMk/>
            <pc:sldMk cId="0" sldId="256"/>
            <ac:spMk id="149" creationId="{00000000-0000-0000-0000-000000000000}"/>
          </ac:spMkLst>
        </pc:spChg>
        <pc:spChg chg="mod">
          <ac:chgData name="Florian Emrich" userId="7b9b8929696f12e4" providerId="LiveId" clId="{89CAC8FE-9D66-4B5E-B11C-5E62B673F43D}" dt="2019-11-27T19:51:37.849" v="613" actId="1076"/>
          <ac:spMkLst>
            <pc:docMk/>
            <pc:sldMk cId="0" sldId="256"/>
            <ac:spMk id="153" creationId="{00000000-0000-0000-0000-000000000000}"/>
          </ac:spMkLst>
        </pc:spChg>
        <pc:spChg chg="del">
          <ac:chgData name="Florian Emrich" userId="7b9b8929696f12e4" providerId="LiveId" clId="{89CAC8FE-9D66-4B5E-B11C-5E62B673F43D}" dt="2019-11-27T19:55:52.465" v="757" actId="478"/>
          <ac:spMkLst>
            <pc:docMk/>
            <pc:sldMk cId="0" sldId="256"/>
            <ac:spMk id="154" creationId="{00000000-0000-0000-0000-000000000000}"/>
          </ac:spMkLst>
        </pc:spChg>
        <pc:spChg chg="del mod">
          <ac:chgData name="Florian Emrich" userId="7b9b8929696f12e4" providerId="LiveId" clId="{89CAC8FE-9D66-4B5E-B11C-5E62B673F43D}" dt="2019-11-27T20:40:32.475" v="2902" actId="478"/>
          <ac:spMkLst>
            <pc:docMk/>
            <pc:sldMk cId="0" sldId="256"/>
            <ac:spMk id="156" creationId="{00000000-0000-0000-0000-000000000000}"/>
          </ac:spMkLst>
        </pc:spChg>
        <pc:spChg chg="del mod">
          <ac:chgData name="Florian Emrich" userId="7b9b8929696f12e4" providerId="LiveId" clId="{89CAC8FE-9D66-4B5E-B11C-5E62B673F43D}" dt="2019-11-27T20:40:32.475" v="2902" actId="478"/>
          <ac:spMkLst>
            <pc:docMk/>
            <pc:sldMk cId="0" sldId="256"/>
            <ac:spMk id="157" creationId="{00000000-0000-0000-0000-000000000000}"/>
          </ac:spMkLst>
        </pc:spChg>
        <pc:spChg chg="del">
          <ac:chgData name="Florian Emrich" userId="7b9b8929696f12e4" providerId="LiveId" clId="{89CAC8FE-9D66-4B5E-B11C-5E62B673F43D}" dt="2019-11-27T19:51:25.723" v="607" actId="478"/>
          <ac:spMkLst>
            <pc:docMk/>
            <pc:sldMk cId="0" sldId="256"/>
            <ac:spMk id="158" creationId="{00000000-0000-0000-0000-000000000000}"/>
          </ac:spMkLst>
        </pc:spChg>
        <pc:spChg chg="del">
          <ac:chgData name="Florian Emrich" userId="7b9b8929696f12e4" providerId="LiveId" clId="{89CAC8FE-9D66-4B5E-B11C-5E62B673F43D}" dt="2019-11-27T19:51:25.723" v="607" actId="478"/>
          <ac:spMkLst>
            <pc:docMk/>
            <pc:sldMk cId="0" sldId="256"/>
            <ac:spMk id="159" creationId="{00000000-0000-0000-0000-000000000000}"/>
          </ac:spMkLst>
        </pc:spChg>
        <pc:spChg chg="mod">
          <ac:chgData name="Florian Emrich" userId="7b9b8929696f12e4" providerId="LiveId" clId="{89CAC8FE-9D66-4B5E-B11C-5E62B673F43D}" dt="2019-11-27T19:56:21.376" v="767" actId="1036"/>
          <ac:spMkLst>
            <pc:docMk/>
            <pc:sldMk cId="0" sldId="256"/>
            <ac:spMk id="165" creationId="{00000000-0000-0000-0000-000000000000}"/>
          </ac:spMkLst>
        </pc:spChg>
        <pc:picChg chg="add mod ord">
          <ac:chgData name="Florian Emrich" userId="7b9b8929696f12e4" providerId="LiveId" clId="{89CAC8FE-9D66-4B5E-B11C-5E62B673F43D}" dt="2019-11-27T19:49:10.102" v="505" actId="1076"/>
          <ac:picMkLst>
            <pc:docMk/>
            <pc:sldMk cId="0" sldId="256"/>
            <ac:picMk id="3" creationId="{E1020E0F-28F3-4CD2-B60F-23360B3A8C1E}"/>
          </ac:picMkLst>
        </pc:picChg>
        <pc:picChg chg="del">
          <ac:chgData name="Florian Emrich" userId="7b9b8929696f12e4" providerId="LiveId" clId="{89CAC8FE-9D66-4B5E-B11C-5E62B673F43D}" dt="2019-11-27T19:40:19.272" v="19" actId="478"/>
          <ac:picMkLst>
            <pc:docMk/>
            <pc:sldMk cId="0" sldId="256"/>
            <ac:picMk id="5" creationId="{93A74BE7-FACC-411B-A886-F042B99398A5}"/>
          </ac:picMkLst>
        </pc:picChg>
        <pc:picChg chg="del">
          <ac:chgData name="Florian Emrich" userId="7b9b8929696f12e4" providerId="LiveId" clId="{89CAC8FE-9D66-4B5E-B11C-5E62B673F43D}" dt="2019-11-27T19:51:25.723" v="607" actId="478"/>
          <ac:picMkLst>
            <pc:docMk/>
            <pc:sldMk cId="0" sldId="256"/>
            <ac:picMk id="6" creationId="{F7650610-CFB2-4C9F-BCCD-D4E814B2F335}"/>
          </ac:picMkLst>
        </pc:picChg>
        <pc:picChg chg="del">
          <ac:chgData name="Florian Emrich" userId="7b9b8929696f12e4" providerId="LiveId" clId="{89CAC8FE-9D66-4B5E-B11C-5E62B673F43D}" dt="2019-11-27T19:51:27.153" v="608" actId="478"/>
          <ac:picMkLst>
            <pc:docMk/>
            <pc:sldMk cId="0" sldId="256"/>
            <ac:picMk id="7" creationId="{9278419D-1388-4AA7-8A2D-D7F4A5CDC90D}"/>
          </ac:picMkLst>
        </pc:picChg>
        <pc:picChg chg="add mod">
          <ac:chgData name="Florian Emrich" userId="7b9b8929696f12e4" providerId="LiveId" clId="{89CAC8FE-9D66-4B5E-B11C-5E62B673F43D}" dt="2019-11-27T20:03:00.521" v="927" actId="1036"/>
          <ac:picMkLst>
            <pc:docMk/>
            <pc:sldMk cId="0" sldId="256"/>
            <ac:picMk id="10" creationId="{E401CB8A-737E-4FA3-AC57-209177086D4A}"/>
          </ac:picMkLst>
        </pc:picChg>
        <pc:picChg chg="add mod">
          <ac:chgData name="Florian Emrich" userId="7b9b8929696f12e4" providerId="LiveId" clId="{89CAC8FE-9D66-4B5E-B11C-5E62B673F43D}" dt="2019-11-27T20:07:28.810" v="1215" actId="1036"/>
          <ac:picMkLst>
            <pc:docMk/>
            <pc:sldMk cId="0" sldId="256"/>
            <ac:picMk id="12" creationId="{10F9B53E-1107-4D7A-803F-55064EE7FFA0}"/>
          </ac:picMkLst>
        </pc:picChg>
        <pc:picChg chg="add mod">
          <ac:chgData name="Florian Emrich" userId="7b9b8929696f12e4" providerId="LiveId" clId="{89CAC8FE-9D66-4B5E-B11C-5E62B673F43D}" dt="2019-11-27T20:18:32.583" v="1771" actId="1076"/>
          <ac:picMkLst>
            <pc:docMk/>
            <pc:sldMk cId="0" sldId="256"/>
            <ac:picMk id="13" creationId="{364E83BC-DF08-46B7-8AE1-7B5DA428BDA9}"/>
          </ac:picMkLst>
        </pc:picChg>
        <pc:picChg chg="add mod">
          <ac:chgData name="Florian Emrich" userId="7b9b8929696f12e4" providerId="LiveId" clId="{89CAC8FE-9D66-4B5E-B11C-5E62B673F43D}" dt="2019-11-27T20:18:25.086" v="1770" actId="14100"/>
          <ac:picMkLst>
            <pc:docMk/>
            <pc:sldMk cId="0" sldId="256"/>
            <ac:picMk id="14" creationId="{16A4491A-BB1C-4447-A55D-821B1021E8B4}"/>
          </ac:picMkLst>
        </pc:picChg>
        <pc:picChg chg="add mod">
          <ac:chgData name="Florian Emrich" userId="7b9b8929696f12e4" providerId="LiveId" clId="{89CAC8FE-9D66-4B5E-B11C-5E62B673F43D}" dt="2019-11-27T20:18:25.086" v="1770" actId="14100"/>
          <ac:picMkLst>
            <pc:docMk/>
            <pc:sldMk cId="0" sldId="256"/>
            <ac:picMk id="15" creationId="{05422754-9092-43D2-AD68-2F475E17D3DE}"/>
          </ac:picMkLst>
        </pc:picChg>
        <pc:picChg chg="add mod">
          <ac:chgData name="Florian Emrich" userId="7b9b8929696f12e4" providerId="LiveId" clId="{89CAC8FE-9D66-4B5E-B11C-5E62B673F43D}" dt="2019-11-27T20:18:25.086" v="1770" actId="14100"/>
          <ac:picMkLst>
            <pc:docMk/>
            <pc:sldMk cId="0" sldId="256"/>
            <ac:picMk id="16" creationId="{BAA01B68-3972-4C41-9653-37A18FC99A2A}"/>
          </ac:picMkLst>
        </pc:picChg>
        <pc:picChg chg="add mod">
          <ac:chgData name="Florian Emrich" userId="7b9b8929696f12e4" providerId="LiveId" clId="{89CAC8FE-9D66-4B5E-B11C-5E62B673F43D}" dt="2019-11-27T20:18:25.086" v="1770" actId="14100"/>
          <ac:picMkLst>
            <pc:docMk/>
            <pc:sldMk cId="0" sldId="256"/>
            <ac:picMk id="17" creationId="{BEC44B6A-C044-4E28-95BF-E4C2A6DF736F}"/>
          </ac:picMkLst>
        </pc:picChg>
        <pc:picChg chg="add mod">
          <ac:chgData name="Florian Emrich" userId="7b9b8929696f12e4" providerId="LiveId" clId="{89CAC8FE-9D66-4B5E-B11C-5E62B673F43D}" dt="2019-11-27T20:27:08.066" v="2142" actId="1076"/>
          <ac:picMkLst>
            <pc:docMk/>
            <pc:sldMk cId="0" sldId="256"/>
            <ac:picMk id="19" creationId="{7965770F-C3D6-4162-B115-3B826F0DA6CF}"/>
          </ac:picMkLst>
        </pc:picChg>
        <pc:picChg chg="add mod">
          <ac:chgData name="Florian Emrich" userId="7b9b8929696f12e4" providerId="LiveId" clId="{89CAC8FE-9D66-4B5E-B11C-5E62B673F43D}" dt="2019-11-27T20:27:30.856" v="2147" actId="1076"/>
          <ac:picMkLst>
            <pc:docMk/>
            <pc:sldMk cId="0" sldId="256"/>
            <ac:picMk id="20" creationId="{74370207-0F68-4D35-9A48-EBE57498DBF7}"/>
          </ac:picMkLst>
        </pc:picChg>
        <pc:picChg chg="add mod">
          <ac:chgData name="Florian Emrich" userId="7b9b8929696f12e4" providerId="LiveId" clId="{89CAC8FE-9D66-4B5E-B11C-5E62B673F43D}" dt="2019-11-27T20:36:20.003" v="2790" actId="1076"/>
          <ac:picMkLst>
            <pc:docMk/>
            <pc:sldMk cId="0" sldId="256"/>
            <ac:picMk id="21" creationId="{5C2048BD-E2C1-4FDA-A673-705D40404FC7}"/>
          </ac:picMkLst>
        </pc:picChg>
        <pc:picChg chg="add del mod">
          <ac:chgData name="Florian Emrich" userId="7b9b8929696f12e4" providerId="LiveId" clId="{89CAC8FE-9D66-4B5E-B11C-5E62B673F43D}" dt="2019-11-27T20:37:06.134" v="2794" actId="478"/>
          <ac:picMkLst>
            <pc:docMk/>
            <pc:sldMk cId="0" sldId="256"/>
            <ac:picMk id="22" creationId="{992CBCF9-CD8B-4F1F-AF99-F74378826BD2}"/>
          </ac:picMkLst>
        </pc:picChg>
        <pc:picChg chg="add mod">
          <ac:chgData name="Florian Emrich" userId="7b9b8929696f12e4" providerId="LiveId" clId="{89CAC8FE-9D66-4B5E-B11C-5E62B673F43D}" dt="2019-11-27T20:37:17.130" v="2798" actId="1076"/>
          <ac:picMkLst>
            <pc:docMk/>
            <pc:sldMk cId="0" sldId="256"/>
            <ac:picMk id="23" creationId="{1323D86B-0EAE-48F0-935A-3622B672F211}"/>
          </ac:picMkLst>
        </pc:picChg>
        <pc:picChg chg="add mod">
          <ac:chgData name="Florian Emrich" userId="7b9b8929696f12e4" providerId="LiveId" clId="{89CAC8FE-9D66-4B5E-B11C-5E62B673F43D}" dt="2019-11-27T20:37:43.232" v="2853" actId="1035"/>
          <ac:picMkLst>
            <pc:docMk/>
            <pc:sldMk cId="0" sldId="256"/>
            <ac:picMk id="24" creationId="{5418FFBC-4DE8-4E72-B644-E2CEECA9F699}"/>
          </ac:picMkLst>
        </pc:picChg>
        <pc:picChg chg="add mod">
          <ac:chgData name="Florian Emrich" userId="7b9b8929696f12e4" providerId="LiveId" clId="{89CAC8FE-9D66-4B5E-B11C-5E62B673F43D}" dt="2019-11-27T20:38:23.528" v="2858" actId="1076"/>
          <ac:picMkLst>
            <pc:docMk/>
            <pc:sldMk cId="0" sldId="256"/>
            <ac:picMk id="25" creationId="{B718BAB6-1B80-41BF-8D74-58729F0133AD}"/>
          </ac:picMkLst>
        </pc:picChg>
        <pc:picChg chg="add del mod">
          <ac:chgData name="Florian Emrich" userId="7b9b8929696f12e4" providerId="LiveId" clId="{89CAC8FE-9D66-4B5E-B11C-5E62B673F43D}" dt="2019-11-27T20:40:28.600" v="2901" actId="478"/>
          <ac:picMkLst>
            <pc:docMk/>
            <pc:sldMk cId="0" sldId="256"/>
            <ac:picMk id="26" creationId="{8226C236-F5DD-4680-9597-F05B5FEDA6C4}"/>
          </ac:picMkLst>
        </pc:picChg>
        <pc:picChg chg="add mod">
          <ac:chgData name="Florian Emrich" userId="7b9b8929696f12e4" providerId="LiveId" clId="{89CAC8FE-9D66-4B5E-B11C-5E62B673F43D}" dt="2019-11-27T20:03:00.521" v="927" actId="1036"/>
          <ac:picMkLst>
            <pc:docMk/>
            <pc:sldMk cId="0" sldId="256"/>
            <ac:picMk id="47" creationId="{CFDB291B-DA53-4DBE-802B-A0204E34F211}"/>
          </ac:picMkLst>
        </pc:picChg>
        <pc:picChg chg="add del mod">
          <ac:chgData name="Florian Emrich" userId="7b9b8929696f12e4" providerId="LiveId" clId="{89CAC8FE-9D66-4B5E-B11C-5E62B673F43D}" dt="2019-11-27T20:29:03.223" v="2153" actId="478"/>
          <ac:picMkLst>
            <pc:docMk/>
            <pc:sldMk cId="0" sldId="256"/>
            <ac:picMk id="85" creationId="{4F462F7F-AA51-408E-86B8-9479477D0348}"/>
          </ac:picMkLst>
        </pc:picChg>
        <pc:picChg chg="mod ord">
          <ac:chgData name="Florian Emrich" userId="7b9b8929696f12e4" providerId="LiveId" clId="{89CAC8FE-9D66-4B5E-B11C-5E62B673F43D}" dt="2019-11-27T19:46:56.275" v="488" actId="167"/>
          <ac:picMkLst>
            <pc:docMk/>
            <pc:sldMk cId="0" sldId="256"/>
            <ac:picMk id="123" creationId="{00000000-0000-0000-0000-000000000000}"/>
          </ac:picMkLst>
        </pc:picChg>
      </pc:sldChg>
    </pc:docChg>
  </pc:docChgLst>
  <pc:docChgLst>
    <pc:chgData name="Florian Emrich" userId="7b9b8929696f12e4" providerId="LiveId" clId="{7236A751-C7CB-43CF-9523-B65BD81B8510}"/>
    <pc:docChg chg="modSld">
      <pc:chgData name="Florian Emrich" userId="7b9b8929696f12e4" providerId="LiveId" clId="{7236A751-C7CB-43CF-9523-B65BD81B8510}" dt="2019-11-27T20:48:56.019" v="225" actId="1038"/>
      <pc:docMkLst>
        <pc:docMk/>
      </pc:docMkLst>
      <pc:sldChg chg="addSp modSp">
        <pc:chgData name="Florian Emrich" userId="7b9b8929696f12e4" providerId="LiveId" clId="{7236A751-C7CB-43CF-9523-B65BD81B8510}" dt="2019-11-27T20:48:56.019" v="225" actId="1038"/>
        <pc:sldMkLst>
          <pc:docMk/>
          <pc:sldMk cId="0" sldId="256"/>
        </pc:sldMkLst>
        <pc:spChg chg="mod">
          <ac:chgData name="Florian Emrich" userId="7b9b8929696f12e4" providerId="LiveId" clId="{7236A751-C7CB-43CF-9523-B65BD81B8510}" dt="2019-11-27T20:44:25.877" v="38" actId="1038"/>
          <ac:spMkLst>
            <pc:docMk/>
            <pc:sldMk cId="0" sldId="256"/>
            <ac:spMk id="44" creationId="{4608816A-FEC2-4214-8B9C-3F28411EE7BC}"/>
          </ac:spMkLst>
        </pc:spChg>
        <pc:spChg chg="mod">
          <ac:chgData name="Florian Emrich" userId="7b9b8929696f12e4" providerId="LiveId" clId="{7236A751-C7CB-43CF-9523-B65BD81B8510}" dt="2019-11-27T20:48:56.019" v="225" actId="1038"/>
          <ac:spMkLst>
            <pc:docMk/>
            <pc:sldMk cId="0" sldId="256"/>
            <ac:spMk id="52" creationId="{E935B315-5826-48B4-9464-145E7EFB4CBA}"/>
          </ac:spMkLst>
        </pc:spChg>
        <pc:spChg chg="mod">
          <ac:chgData name="Florian Emrich" userId="7b9b8929696f12e4" providerId="LiveId" clId="{7236A751-C7CB-43CF-9523-B65BD81B8510}" dt="2019-11-27T20:46:22.938" v="125" actId="1038"/>
          <ac:spMkLst>
            <pc:docMk/>
            <pc:sldMk cId="0" sldId="256"/>
            <ac:spMk id="72" creationId="{54FA2711-9E24-43A5-ADFB-4BAF01FAF21A}"/>
          </ac:spMkLst>
        </pc:spChg>
        <pc:spChg chg="mod">
          <ac:chgData name="Florian Emrich" userId="7b9b8929696f12e4" providerId="LiveId" clId="{7236A751-C7CB-43CF-9523-B65BD81B8510}" dt="2019-11-27T20:45:35.226" v="95" actId="1037"/>
          <ac:spMkLst>
            <pc:docMk/>
            <pc:sldMk cId="0" sldId="256"/>
            <ac:spMk id="76" creationId="{E836D4D1-CFDF-4A0C-AF95-43ED0922B3B5}"/>
          </ac:spMkLst>
        </pc:spChg>
        <pc:spChg chg="mod">
          <ac:chgData name="Florian Emrich" userId="7b9b8929696f12e4" providerId="LiveId" clId="{7236A751-C7CB-43CF-9523-B65BD81B8510}" dt="2019-11-27T20:46:33.758" v="144" actId="1038"/>
          <ac:spMkLst>
            <pc:docMk/>
            <pc:sldMk cId="0" sldId="256"/>
            <ac:spMk id="80" creationId="{EEFBF411-B59D-4F7B-8323-521ACED6375B}"/>
          </ac:spMkLst>
        </pc:spChg>
        <pc:spChg chg="mod">
          <ac:chgData name="Florian Emrich" userId="7b9b8929696f12e4" providerId="LiveId" clId="{7236A751-C7CB-43CF-9523-B65BD81B8510}" dt="2019-11-27T20:48:19.467" v="182" actId="1037"/>
          <ac:spMkLst>
            <pc:docMk/>
            <pc:sldMk cId="0" sldId="256"/>
            <ac:spMk id="87" creationId="{5950AA18-6BBE-4D2C-8C84-8782DA5CEB1E}"/>
          </ac:spMkLst>
        </pc:spChg>
        <pc:spChg chg="mod">
          <ac:chgData name="Florian Emrich" userId="7b9b8929696f12e4" providerId="LiveId" clId="{7236A751-C7CB-43CF-9523-B65BD81B8510}" dt="2019-11-27T20:45:21.146" v="60" actId="1076"/>
          <ac:spMkLst>
            <pc:docMk/>
            <pc:sldMk cId="0" sldId="256"/>
            <ac:spMk id="153" creationId="{00000000-0000-0000-0000-000000000000}"/>
          </ac:spMkLst>
        </pc:spChg>
        <pc:picChg chg="add mod">
          <ac:chgData name="Florian Emrich" userId="7b9b8929696f12e4" providerId="LiveId" clId="{7236A751-C7CB-43CF-9523-B65BD81B8510}" dt="2019-11-27T20:43:51.401" v="10" actId="1036"/>
          <ac:picMkLst>
            <pc:docMk/>
            <pc:sldMk cId="0" sldId="256"/>
            <ac:picMk id="2" creationId="{23E834D8-7A11-4BB2-A5EE-1DA1A8E5AC5C}"/>
          </ac:picMkLst>
        </pc:picChg>
        <pc:picChg chg="add mod">
          <ac:chgData name="Florian Emrich" userId="7b9b8929696f12e4" providerId="LiveId" clId="{7236A751-C7CB-43CF-9523-B65BD81B8510}" dt="2019-11-27T20:45:17.252" v="59" actId="1076"/>
          <ac:picMkLst>
            <pc:docMk/>
            <pc:sldMk cId="0" sldId="256"/>
            <ac:picMk id="5" creationId="{5E9AFCEE-4339-4989-8A74-86DAEFDCD059}"/>
          </ac:picMkLst>
        </pc:picChg>
        <pc:picChg chg="add mod">
          <ac:chgData name="Florian Emrich" userId="7b9b8929696f12e4" providerId="LiveId" clId="{7236A751-C7CB-43CF-9523-B65BD81B8510}" dt="2019-11-27T20:45:43.864" v="98" actId="1076"/>
          <ac:picMkLst>
            <pc:docMk/>
            <pc:sldMk cId="0" sldId="256"/>
            <ac:picMk id="6" creationId="{B2BB584A-0BEB-474D-8346-59995A05E738}"/>
          </ac:picMkLst>
        </pc:picChg>
        <pc:picChg chg="add mod">
          <ac:chgData name="Florian Emrich" userId="7b9b8929696f12e4" providerId="LiveId" clId="{7236A751-C7CB-43CF-9523-B65BD81B8510}" dt="2019-11-27T20:46:28.131" v="126" actId="1076"/>
          <ac:picMkLst>
            <pc:docMk/>
            <pc:sldMk cId="0" sldId="256"/>
            <ac:picMk id="7" creationId="{5DE295E3-B78D-4B21-A19C-67E69EE91D8B}"/>
          </ac:picMkLst>
        </pc:picChg>
        <pc:picChg chg="add mod">
          <ac:chgData name="Florian Emrich" userId="7b9b8929696f12e4" providerId="LiveId" clId="{7236A751-C7CB-43CF-9523-B65BD81B8510}" dt="2019-11-27T20:47:47.202" v="149" actId="1076"/>
          <ac:picMkLst>
            <pc:docMk/>
            <pc:sldMk cId="0" sldId="256"/>
            <ac:picMk id="22" creationId="{869BCAFF-A2F5-4D2E-B557-80EB7E90F796}"/>
          </ac:picMkLst>
        </pc:picChg>
        <pc:picChg chg="add mod">
          <ac:chgData name="Florian Emrich" userId="7b9b8929696f12e4" providerId="LiveId" clId="{7236A751-C7CB-43CF-9523-B65BD81B8510}" dt="2019-11-27T20:48:22.512" v="183" actId="1076"/>
          <ac:picMkLst>
            <pc:docMk/>
            <pc:sldMk cId="0" sldId="256"/>
            <ac:picMk id="26" creationId="{95209E5D-EE13-4377-8D67-37D97B4B40A2}"/>
          </ac:picMkLst>
        </pc:picChg>
        <pc:picChg chg="add mod">
          <ac:chgData name="Florian Emrich" userId="7b9b8929696f12e4" providerId="LiveId" clId="{7236A751-C7CB-43CF-9523-B65BD81B8510}" dt="2019-11-27T20:44:29.659" v="48" actId="1035"/>
          <ac:picMkLst>
            <pc:docMk/>
            <pc:sldMk cId="0" sldId="256"/>
            <ac:picMk id="68" creationId="{A861E000-262D-4E57-A25B-080DA58DBACA}"/>
          </ac:picMkLst>
        </pc:picChg>
        <pc:picChg chg="add mod">
          <ac:chgData name="Florian Emrich" userId="7b9b8929696f12e4" providerId="LiveId" clId="{7236A751-C7CB-43CF-9523-B65BD81B8510}" dt="2019-11-27T20:44:45.059" v="53" actId="1076"/>
          <ac:picMkLst>
            <pc:docMk/>
            <pc:sldMk cId="0" sldId="256"/>
            <ac:picMk id="70" creationId="{6CB83F50-2ED9-47AF-92A4-93531E7AE8D8}"/>
          </ac:picMkLst>
        </pc:picChg>
        <pc:picChg chg="add mod">
          <ac:chgData name="Florian Emrich" userId="7b9b8929696f12e4" providerId="LiveId" clId="{7236A751-C7CB-43CF-9523-B65BD81B8510}" dt="2019-11-27T20:48:52.320" v="211" actId="1076"/>
          <ac:picMkLst>
            <pc:docMk/>
            <pc:sldMk cId="0" sldId="256"/>
            <ac:picMk id="83" creationId="{C7736C9B-F4CE-4C69-AAAC-4C2DC514E4D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505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3887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12" name="Textebene 1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479814" y="6645473"/>
            <a:ext cx="12161244" cy="422737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479814" y="4814174"/>
            <a:ext cx="12161244" cy="608513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3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Bild"/>
          <p:cNvSpPr>
            <a:spLocks noGrp="1"/>
          </p:cNvSpPr>
          <p:nvPr>
            <p:ph type="pic" idx="13"/>
          </p:nvPr>
        </p:nvSpPr>
        <p:spPr>
          <a:xfrm>
            <a:off x="-1" y="1096168"/>
            <a:ext cx="15113001" cy="1008058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Bild"/>
          <p:cNvSpPr>
            <a:spLocks noGrp="1"/>
          </p:cNvSpPr>
          <p:nvPr>
            <p:ph type="pic" idx="13"/>
          </p:nvPr>
        </p:nvSpPr>
        <p:spPr>
          <a:xfrm>
            <a:off x="1936352" y="1072554"/>
            <a:ext cx="11240295" cy="74974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eltext"/>
          <p:cNvSpPr txBox="1">
            <a:spLocks noGrp="1"/>
          </p:cNvSpPr>
          <p:nvPr>
            <p:ph type="title"/>
          </p:nvPr>
        </p:nvSpPr>
        <p:spPr>
          <a:xfrm>
            <a:off x="393567" y="6991812"/>
            <a:ext cx="14325866" cy="1243675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22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393567" y="8188259"/>
            <a:ext cx="14325866" cy="983920"/>
          </a:xfrm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text"/>
          <p:cNvSpPr txBox="1">
            <a:spLocks noGrp="1"/>
          </p:cNvSpPr>
          <p:nvPr>
            <p:ph type="title"/>
          </p:nvPr>
        </p:nvSpPr>
        <p:spPr>
          <a:xfrm>
            <a:off x="1101989" y="3906242"/>
            <a:ext cx="12909022" cy="2880916"/>
          </a:xfrm>
          <a:prstGeom prst="rect">
            <a:avLst/>
          </a:prstGeom>
        </p:spPr>
        <p:txBody>
          <a:bodyPr anchor="ctr"/>
          <a:lstStyle/>
          <a:p>
            <a:r>
              <a:t>Titeltext</a:t>
            </a:r>
          </a:p>
        </p:txBody>
      </p:sp>
      <p:sp>
        <p:nvSpPr>
          <p:cNvPr id="3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Bild"/>
          <p:cNvSpPr>
            <a:spLocks noGrp="1"/>
          </p:cNvSpPr>
          <p:nvPr>
            <p:ph type="pic" idx="13"/>
          </p:nvPr>
        </p:nvSpPr>
        <p:spPr>
          <a:xfrm>
            <a:off x="4927467" y="1780976"/>
            <a:ext cx="10697173" cy="713144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iteltext"/>
          <p:cNvSpPr txBox="1">
            <a:spLocks noGrp="1"/>
          </p:cNvSpPr>
          <p:nvPr>
            <p:ph type="title"/>
          </p:nvPr>
        </p:nvSpPr>
        <p:spPr>
          <a:xfrm>
            <a:off x="1023275" y="1686520"/>
            <a:ext cx="6336442" cy="3439783"/>
          </a:xfrm>
          <a:prstGeom prst="rect">
            <a:avLst/>
          </a:prstGeom>
        </p:spPr>
        <p:txBody>
          <a:bodyPr/>
          <a:lstStyle>
            <a:lvl1pPr>
              <a:defRPr sz="6400"/>
            </a:lvl1pPr>
          </a:lstStyle>
          <a:p>
            <a:r>
              <a:t>Titeltext</a:t>
            </a:r>
          </a:p>
        </p:txBody>
      </p:sp>
      <p:sp>
        <p:nvSpPr>
          <p:cNvPr id="40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1023275" y="5142044"/>
            <a:ext cx="6336442" cy="3549982"/>
          </a:xfrm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eltext"/>
          <p:cNvSpPr txBox="1">
            <a:spLocks noGrp="1"/>
          </p:cNvSpPr>
          <p:nvPr>
            <p:ph type="title"/>
          </p:nvPr>
        </p:nvSpPr>
        <p:spPr>
          <a:xfrm>
            <a:off x="1046889" y="1316566"/>
            <a:ext cx="13019222" cy="1416845"/>
          </a:xfrm>
          <a:prstGeom prst="rect">
            <a:avLst/>
          </a:prstGeom>
        </p:spPr>
        <p:txBody>
          <a:bodyPr anchor="ctr"/>
          <a:lstStyle/>
          <a:p>
            <a:r>
              <a:t>Titeltext</a:t>
            </a:r>
          </a:p>
        </p:txBody>
      </p:sp>
      <p:sp>
        <p:nvSpPr>
          <p:cNvPr id="4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eltext"/>
          <p:cNvSpPr txBox="1">
            <a:spLocks noGrp="1"/>
          </p:cNvSpPr>
          <p:nvPr>
            <p:ph type="title"/>
          </p:nvPr>
        </p:nvSpPr>
        <p:spPr>
          <a:xfrm>
            <a:off x="1046889" y="1316566"/>
            <a:ext cx="13019222" cy="1416845"/>
          </a:xfrm>
          <a:prstGeom prst="rect">
            <a:avLst/>
          </a:prstGeom>
        </p:spPr>
        <p:txBody>
          <a:bodyPr anchor="ctr"/>
          <a:lstStyle/>
          <a:p>
            <a:r>
              <a:t>Titeltext</a:t>
            </a:r>
          </a:p>
        </p:txBody>
      </p:sp>
      <p:sp>
        <p:nvSpPr>
          <p:cNvPr id="57" name="Textebene 1…"/>
          <p:cNvSpPr txBox="1">
            <a:spLocks noGrp="1"/>
          </p:cNvSpPr>
          <p:nvPr>
            <p:ph type="body" idx="1"/>
          </p:nvPr>
        </p:nvSpPr>
        <p:spPr>
          <a:xfrm>
            <a:off x="1046889" y="3048264"/>
            <a:ext cx="13019222" cy="5761832"/>
          </a:xfrm>
          <a:prstGeom prst="rect">
            <a:avLst/>
          </a:prstGeom>
        </p:spPr>
        <p:txBody>
          <a:bodyPr anchor="ctr"/>
          <a:lstStyle>
            <a:lvl1pPr marL="476250" indent="-476250" algn="l">
              <a:spcBef>
                <a:spcPts val="4500"/>
              </a:spcBef>
              <a:buSzPct val="125000"/>
              <a:buChar char="•"/>
              <a:defRPr sz="3600"/>
            </a:lvl1pPr>
            <a:lvl2pPr marL="1111250" indent="-476250" algn="l">
              <a:spcBef>
                <a:spcPts val="4500"/>
              </a:spcBef>
              <a:buSzPct val="125000"/>
              <a:buChar char="•"/>
              <a:defRPr sz="3600"/>
            </a:lvl2pPr>
            <a:lvl3pPr marL="1746250" indent="-476250" algn="l">
              <a:spcBef>
                <a:spcPts val="4500"/>
              </a:spcBef>
              <a:buSzPct val="125000"/>
              <a:buChar char="•"/>
              <a:defRPr sz="3600"/>
            </a:lvl3pPr>
            <a:lvl4pPr marL="2381250" indent="-476250" algn="l">
              <a:spcBef>
                <a:spcPts val="4500"/>
              </a:spcBef>
              <a:buSzPct val="125000"/>
              <a:buChar char="•"/>
              <a:defRPr sz="3600"/>
            </a:lvl4pPr>
            <a:lvl5pPr marL="3016250" indent="-476250" algn="l">
              <a:spcBef>
                <a:spcPts val="4500"/>
              </a:spcBef>
              <a:buSzPct val="125000"/>
              <a:buChar char="•"/>
              <a:defRPr sz="36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5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Bild"/>
          <p:cNvSpPr>
            <a:spLocks noGrp="1"/>
          </p:cNvSpPr>
          <p:nvPr>
            <p:ph type="pic" sz="half" idx="13"/>
          </p:nvPr>
        </p:nvSpPr>
        <p:spPr>
          <a:xfrm>
            <a:off x="6792978" y="3048264"/>
            <a:ext cx="8642748" cy="5761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iteltext"/>
          <p:cNvSpPr txBox="1">
            <a:spLocks noGrp="1"/>
          </p:cNvSpPr>
          <p:nvPr>
            <p:ph type="title"/>
          </p:nvPr>
        </p:nvSpPr>
        <p:spPr>
          <a:xfrm>
            <a:off x="1046889" y="1316566"/>
            <a:ext cx="13019222" cy="1416845"/>
          </a:xfrm>
          <a:prstGeom prst="rect">
            <a:avLst/>
          </a:prstGeom>
        </p:spPr>
        <p:txBody>
          <a:bodyPr anchor="ctr"/>
          <a:lstStyle/>
          <a:p>
            <a:r>
              <a:t>Titeltext</a:t>
            </a:r>
          </a:p>
        </p:txBody>
      </p:sp>
      <p:sp>
        <p:nvSpPr>
          <p:cNvPr id="67" name="Textebene 1…"/>
          <p:cNvSpPr txBox="1">
            <a:spLocks noGrp="1"/>
          </p:cNvSpPr>
          <p:nvPr>
            <p:ph type="body" sz="half" idx="1"/>
          </p:nvPr>
        </p:nvSpPr>
        <p:spPr>
          <a:xfrm>
            <a:off x="1046889" y="3048264"/>
            <a:ext cx="6336442" cy="5761832"/>
          </a:xfrm>
          <a:prstGeom prst="rect">
            <a:avLst/>
          </a:prstGeom>
        </p:spPr>
        <p:txBody>
          <a:bodyPr anchor="ctr"/>
          <a:lstStyle>
            <a:lvl1pPr marL="411747" indent="-411747" algn="l">
              <a:spcBef>
                <a:spcPts val="3500"/>
              </a:spcBef>
              <a:buSzPct val="125000"/>
              <a:buChar char="•"/>
              <a:defRPr sz="2800"/>
            </a:lvl1pPr>
            <a:lvl2pPr marL="970547" indent="-411747" algn="l">
              <a:spcBef>
                <a:spcPts val="3500"/>
              </a:spcBef>
              <a:buSzPct val="125000"/>
              <a:buChar char="•"/>
              <a:defRPr sz="2800"/>
            </a:lvl2pPr>
            <a:lvl3pPr marL="1529347" indent="-411747" algn="l">
              <a:spcBef>
                <a:spcPts val="3500"/>
              </a:spcBef>
              <a:buSzPct val="125000"/>
              <a:buChar char="•"/>
              <a:defRPr sz="2800"/>
            </a:lvl3pPr>
            <a:lvl4pPr marL="2088147" indent="-411747" algn="l">
              <a:spcBef>
                <a:spcPts val="3500"/>
              </a:spcBef>
              <a:buSzPct val="125000"/>
              <a:buChar char="•"/>
              <a:defRPr sz="2800"/>
            </a:lvl4pPr>
            <a:lvl5pPr marL="2646947" indent="-411747" algn="l">
              <a:spcBef>
                <a:spcPts val="3500"/>
              </a:spcBef>
              <a:buSzPct val="125000"/>
              <a:buChar char="•"/>
              <a:defRPr sz="28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6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bene 1…"/>
          <p:cNvSpPr txBox="1">
            <a:spLocks noGrp="1"/>
          </p:cNvSpPr>
          <p:nvPr>
            <p:ph type="body" idx="1"/>
          </p:nvPr>
        </p:nvSpPr>
        <p:spPr>
          <a:xfrm>
            <a:off x="1046889" y="2198158"/>
            <a:ext cx="13019222" cy="6297084"/>
          </a:xfrm>
          <a:prstGeom prst="rect">
            <a:avLst/>
          </a:prstGeom>
        </p:spPr>
        <p:txBody>
          <a:bodyPr anchor="ctr"/>
          <a:lstStyle>
            <a:lvl1pPr marL="476250" indent="-476250" algn="l">
              <a:spcBef>
                <a:spcPts val="4500"/>
              </a:spcBef>
              <a:buSzPct val="125000"/>
              <a:buChar char="•"/>
              <a:defRPr sz="3600"/>
            </a:lvl1pPr>
            <a:lvl2pPr marL="1111250" indent="-476250" algn="l">
              <a:spcBef>
                <a:spcPts val="4500"/>
              </a:spcBef>
              <a:buSzPct val="125000"/>
              <a:buChar char="•"/>
              <a:defRPr sz="3600"/>
            </a:lvl2pPr>
            <a:lvl3pPr marL="1746250" indent="-476250" algn="l">
              <a:spcBef>
                <a:spcPts val="4500"/>
              </a:spcBef>
              <a:buSzPct val="125000"/>
              <a:buChar char="•"/>
              <a:defRPr sz="3600"/>
            </a:lvl3pPr>
            <a:lvl4pPr marL="2381250" indent="-476250" algn="l">
              <a:spcBef>
                <a:spcPts val="4500"/>
              </a:spcBef>
              <a:buSzPct val="125000"/>
              <a:buChar char="•"/>
              <a:defRPr sz="3600"/>
            </a:lvl4pPr>
            <a:lvl5pPr marL="3016250" indent="-476250" algn="l">
              <a:spcBef>
                <a:spcPts val="4500"/>
              </a:spcBef>
              <a:buSzPct val="125000"/>
              <a:buChar char="•"/>
              <a:defRPr sz="36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7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Bild"/>
          <p:cNvSpPr>
            <a:spLocks noGrp="1"/>
          </p:cNvSpPr>
          <p:nvPr>
            <p:ph type="pic" sz="quarter" idx="13"/>
          </p:nvPr>
        </p:nvSpPr>
        <p:spPr>
          <a:xfrm>
            <a:off x="9719164" y="5456899"/>
            <a:ext cx="5204191" cy="347126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Bild"/>
          <p:cNvSpPr>
            <a:spLocks noGrp="1"/>
          </p:cNvSpPr>
          <p:nvPr>
            <p:ph type="pic" sz="quarter" idx="14"/>
          </p:nvPr>
        </p:nvSpPr>
        <p:spPr>
          <a:xfrm>
            <a:off x="9477110" y="1796719"/>
            <a:ext cx="5163610" cy="344240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Bild"/>
          <p:cNvSpPr>
            <a:spLocks noGrp="1"/>
          </p:cNvSpPr>
          <p:nvPr>
            <p:ph type="pic" idx="15"/>
          </p:nvPr>
        </p:nvSpPr>
        <p:spPr>
          <a:xfrm>
            <a:off x="-188913" y="1796719"/>
            <a:ext cx="10661750" cy="71078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text"/>
          <p:cNvSpPr txBox="1">
            <a:spLocks noGrp="1"/>
          </p:cNvSpPr>
          <p:nvPr>
            <p:ph type="title"/>
          </p:nvPr>
        </p:nvSpPr>
        <p:spPr>
          <a:xfrm>
            <a:off x="1101989" y="2520883"/>
            <a:ext cx="12909022" cy="288091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1485" tIns="31485" rIns="31485" bIns="31485" anchor="b">
            <a:normAutofit/>
          </a:bodyPr>
          <a:lstStyle/>
          <a:p>
            <a:r>
              <a:t>Titeltext</a:t>
            </a:r>
          </a:p>
        </p:txBody>
      </p:sp>
      <p:sp>
        <p:nvSpPr>
          <p:cNvPr id="3" name="Textebene 1…"/>
          <p:cNvSpPr txBox="1">
            <a:spLocks noGrp="1"/>
          </p:cNvSpPr>
          <p:nvPr>
            <p:ph type="body" idx="1"/>
          </p:nvPr>
        </p:nvSpPr>
        <p:spPr>
          <a:xfrm>
            <a:off x="1101989" y="5480513"/>
            <a:ext cx="12909022" cy="98392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1485" tIns="31485" rIns="31485" bIns="31485">
            <a:normAutofit/>
          </a:bodyPr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7387627" y="9203663"/>
            <a:ext cx="329875" cy="335743"/>
          </a:xfrm>
          <a:prstGeom prst="rect">
            <a:avLst/>
          </a:prstGeom>
          <a:ln w="3175">
            <a:miter lim="400000"/>
          </a:ln>
        </p:spPr>
        <p:txBody>
          <a:bodyPr wrap="none" lIns="31485" tIns="31485" rIns="31485" bIns="31485">
            <a:spAutoFit/>
          </a:bodyPr>
          <a:lstStyle>
            <a:lvl1pPr>
              <a:defRPr sz="18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64358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64358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64358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64358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64358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64358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64358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64358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64358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jpe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iPad-Air-2-portrait.png" descr="iPad-Air-2-portrait.png"/>
          <p:cNvPicPr>
            <a:picLocks noChangeAspect="1"/>
          </p:cNvPicPr>
          <p:nvPr/>
        </p:nvPicPr>
        <p:blipFill>
          <a:blip r:embed="rId3">
            <a:alphaModFix amt="41387"/>
          </a:blip>
          <a:stretch>
            <a:fillRect/>
          </a:stretch>
        </p:blipFill>
        <p:spPr>
          <a:xfrm rot="16200000">
            <a:off x="4317166" y="798133"/>
            <a:ext cx="6478668" cy="9173334"/>
          </a:xfrm>
          <a:prstGeom prst="rect">
            <a:avLst/>
          </a:prstGeom>
          <a:ln w="3175">
            <a:miter lim="400000"/>
          </a:ln>
        </p:spPr>
      </p:pic>
      <p:pic>
        <p:nvPicPr>
          <p:cNvPr id="3" name="Grafik 2" descr="Ein Bild, das Elektronik, Monitor, Computer, Tisch enthält.&#10;&#10;Automatisch generierte Beschreibung">
            <a:extLst>
              <a:ext uri="{FF2B5EF4-FFF2-40B4-BE49-F238E27FC236}">
                <a16:creationId xmlns:a16="http://schemas.microsoft.com/office/drawing/2014/main" id="{E1020E0F-28F3-4CD2-B60F-23360B3A8C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3979" y="2537535"/>
            <a:ext cx="7581620" cy="5686216"/>
          </a:xfrm>
          <a:prstGeom prst="rect">
            <a:avLst/>
          </a:prstGeom>
        </p:spPr>
      </p:pic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02281C60-7DBF-429E-AF42-57640A52B467}"/>
              </a:ext>
            </a:extLst>
          </p:cNvPr>
          <p:cNvSpPr/>
          <p:nvPr/>
        </p:nvSpPr>
        <p:spPr>
          <a:xfrm>
            <a:off x="-251924" y="9327922"/>
            <a:ext cx="3286192" cy="15006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64" name="Pfeil">
            <a:extLst>
              <a:ext uri="{FF2B5EF4-FFF2-40B4-BE49-F238E27FC236}">
                <a16:creationId xmlns:a16="http://schemas.microsoft.com/office/drawing/2014/main" id="{73A55ACA-822D-42A2-B91C-8AB533DFDDAF}"/>
              </a:ext>
            </a:extLst>
          </p:cNvPr>
          <p:cNvSpPr/>
          <p:nvPr/>
        </p:nvSpPr>
        <p:spPr>
          <a:xfrm rot="20169603" flipV="1">
            <a:off x="2259920" y="7602581"/>
            <a:ext cx="3160270" cy="373094"/>
          </a:xfrm>
          <a:prstGeom prst="rightArrow">
            <a:avLst>
              <a:gd name="adj1" fmla="val 33269"/>
              <a:gd name="adj2" fmla="val 121486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20000"/>
                <a:lumOff val="80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24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9" name="Pfeil"/>
          <p:cNvSpPr/>
          <p:nvPr/>
        </p:nvSpPr>
        <p:spPr>
          <a:xfrm rot="18378809">
            <a:off x="5457277" y="8126306"/>
            <a:ext cx="937485" cy="366480"/>
          </a:xfrm>
          <a:prstGeom prst="rightArrow">
            <a:avLst>
              <a:gd name="adj1" fmla="val 33269"/>
              <a:gd name="adj2" fmla="val 121486"/>
            </a:avLst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accent4">
                <a:lumMod val="40000"/>
                <a:lumOff val="60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24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1" name="Pfeil"/>
          <p:cNvSpPr/>
          <p:nvPr/>
        </p:nvSpPr>
        <p:spPr>
          <a:xfrm rot="21600000">
            <a:off x="2804047" y="4339081"/>
            <a:ext cx="1057130" cy="287074"/>
          </a:xfrm>
          <a:prstGeom prst="rightArrow">
            <a:avLst>
              <a:gd name="adj1" fmla="val 33269"/>
              <a:gd name="adj2" fmla="val 121486"/>
            </a:avLst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accent5">
                <a:lumMod val="40000"/>
                <a:lumOff val="60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24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2" name="iPad Placemat"/>
          <p:cNvSpPr txBox="1"/>
          <p:nvPr/>
        </p:nvSpPr>
        <p:spPr>
          <a:xfrm>
            <a:off x="36367" y="-97780"/>
            <a:ext cx="3458745" cy="107924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1485" tIns="31485" rIns="31485" bIns="31485" anchor="ctr">
            <a:spAutoFit/>
          </a:bodyPr>
          <a:lstStyle>
            <a:lvl1pPr algn="l">
              <a:defRPr sz="6600">
                <a:solidFill>
                  <a:schemeClr val="accent5">
                    <a:lumOff val="-29866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>
                <a:latin typeface="Frente H1" panose="00000506000000000000" pitchFamily="50" charset="0"/>
              </a:rPr>
              <a:t>iPad Placemat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459717AC-9E1F-4234-AED6-E6E5C332D01B}"/>
              </a:ext>
            </a:extLst>
          </p:cNvPr>
          <p:cNvSpPr/>
          <p:nvPr/>
        </p:nvSpPr>
        <p:spPr>
          <a:xfrm>
            <a:off x="3212109" y="8607717"/>
            <a:ext cx="3878526" cy="207764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24" name="Pfeil"/>
          <p:cNvSpPr/>
          <p:nvPr/>
        </p:nvSpPr>
        <p:spPr>
          <a:xfrm rot="14708777">
            <a:off x="6848604" y="7801542"/>
            <a:ext cx="1785881" cy="334822"/>
          </a:xfrm>
          <a:prstGeom prst="rightArrow">
            <a:avLst>
              <a:gd name="adj1" fmla="val 33269"/>
              <a:gd name="adj2" fmla="val 121486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20000"/>
                <a:lumOff val="80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24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0" name="Wische in der Mitte des Displays kurz nach unten, um nach Apps, Einstellungen und Dokumenten zu suchen."/>
          <p:cNvSpPr txBox="1"/>
          <p:nvPr/>
        </p:nvSpPr>
        <p:spPr>
          <a:xfrm>
            <a:off x="3257901" y="8680067"/>
            <a:ext cx="3942056" cy="203335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1485" tIns="31485" rIns="31485" bIns="31485" anchor="ctr">
            <a:spAutoFit/>
          </a:bodyPr>
          <a:lstStyle/>
          <a:p>
            <a:pPr algn="l">
              <a:defRPr sz="1800"/>
            </a:pPr>
            <a:r>
              <a:rPr lang="de-DE" sz="1600" b="0" dirty="0">
                <a:latin typeface="Grundschrift" panose="00000500000000000000" pitchFamily="2" charset="0"/>
              </a:rPr>
              <a:t>Hier werden die Bilder angezeigt, die du schon erstellt hast.</a:t>
            </a:r>
          </a:p>
          <a:p>
            <a:pPr algn="l">
              <a:defRPr sz="1800"/>
            </a:pPr>
            <a:r>
              <a:rPr lang="de-DE" sz="1600" b="0" dirty="0">
                <a:latin typeface="Grundschrift" panose="00000500000000000000" pitchFamily="2" charset="0"/>
              </a:rPr>
              <a:t>Du kannst nach links und rechts </a:t>
            </a:r>
            <a:r>
              <a:rPr lang="de-DE" sz="1600" dirty="0">
                <a:latin typeface="Grundschrift" panose="00000500000000000000" pitchFamily="2" charset="0"/>
              </a:rPr>
              <a:t>wischen</a:t>
            </a:r>
            <a:r>
              <a:rPr lang="de-DE" sz="1600" b="0" dirty="0">
                <a:latin typeface="Grundschrift" panose="00000500000000000000" pitchFamily="2" charset="0"/>
              </a:rPr>
              <a:t>,</a:t>
            </a:r>
          </a:p>
          <a:p>
            <a:pPr algn="l">
              <a:defRPr sz="1800"/>
            </a:pPr>
            <a:r>
              <a:rPr lang="de-DE" sz="1600" b="0" dirty="0">
                <a:latin typeface="Grundschrift" panose="00000500000000000000" pitchFamily="2" charset="0"/>
              </a:rPr>
              <a:t>um eine bestimmte Stelle im Film zu erreichen.</a:t>
            </a:r>
          </a:p>
          <a:p>
            <a:pPr algn="l">
              <a:defRPr sz="1800"/>
            </a:pPr>
            <a:r>
              <a:rPr lang="de-DE" sz="1600" dirty="0">
                <a:latin typeface="Grundschrift" panose="00000500000000000000" pitchFamily="2" charset="0"/>
              </a:rPr>
              <a:t>Tippe</a:t>
            </a:r>
            <a:r>
              <a:rPr lang="de-DE" sz="1600" b="0" dirty="0">
                <a:latin typeface="Grundschrift" panose="00000500000000000000" pitchFamily="2" charset="0"/>
              </a:rPr>
              <a:t> ein Bild an, um es zu bearbeiten.</a:t>
            </a:r>
          </a:p>
          <a:p>
            <a:pPr algn="l">
              <a:defRPr sz="1800"/>
            </a:pPr>
            <a:r>
              <a:rPr lang="de-DE" sz="1600" b="0" dirty="0">
                <a:latin typeface="Grundschrift" panose="00000500000000000000" pitchFamily="2" charset="0"/>
              </a:rPr>
              <a:t>Du kannst es dann löschen, verschieben oder einen Ton hinzufügen.</a:t>
            </a:r>
            <a:endParaRPr sz="1600" b="0" dirty="0">
              <a:latin typeface="Grundschrift" panose="00000500000000000000" pitchFamily="2" charset="0"/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68092B00-F179-4972-B739-271B72F5B950}"/>
              </a:ext>
            </a:extLst>
          </p:cNvPr>
          <p:cNvSpPr/>
          <p:nvPr/>
        </p:nvSpPr>
        <p:spPr>
          <a:xfrm>
            <a:off x="10862676" y="8598037"/>
            <a:ext cx="3518178" cy="207764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71" name="Pfeil">
            <a:extLst>
              <a:ext uri="{FF2B5EF4-FFF2-40B4-BE49-F238E27FC236}">
                <a16:creationId xmlns:a16="http://schemas.microsoft.com/office/drawing/2014/main" id="{EB9605B1-C83C-4D20-B1BA-1D42DEBEDF50}"/>
              </a:ext>
            </a:extLst>
          </p:cNvPr>
          <p:cNvSpPr/>
          <p:nvPr/>
        </p:nvSpPr>
        <p:spPr>
          <a:xfrm rot="12849985">
            <a:off x="8541495" y="7753939"/>
            <a:ext cx="2750077" cy="363724"/>
          </a:xfrm>
          <a:prstGeom prst="rightArrow">
            <a:avLst>
              <a:gd name="adj1" fmla="val 33269"/>
              <a:gd name="adj2" fmla="val 121486"/>
            </a:avLst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accent4">
                <a:lumMod val="40000"/>
                <a:lumOff val="60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24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53" name="App wechseln"/>
          <p:cNvSpPr txBox="1"/>
          <p:nvPr/>
        </p:nvSpPr>
        <p:spPr>
          <a:xfrm>
            <a:off x="11422806" y="8600187"/>
            <a:ext cx="2026533" cy="44830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1485" tIns="31485" rIns="31485" bIns="31485" anchor="ctr">
            <a:spAutoFit/>
          </a:bodyPr>
          <a:lstStyle>
            <a:lvl1pPr algn="r">
              <a:defRPr sz="2500"/>
            </a:lvl1pPr>
          </a:lstStyle>
          <a:p>
            <a:pPr algn="l"/>
            <a:r>
              <a:rPr lang="de-DE" u="sng" dirty="0">
                <a:latin typeface="Grundschrift" panose="00000500000000000000" pitchFamily="2" charset="0"/>
              </a:rPr>
              <a:t>Rückgängig</a:t>
            </a:r>
            <a:endParaRPr u="sng" dirty="0">
              <a:latin typeface="Grundschrift" panose="00000500000000000000" pitchFamily="2" charset="0"/>
            </a:endParaRPr>
          </a:p>
        </p:txBody>
      </p:sp>
      <p:pic>
        <p:nvPicPr>
          <p:cNvPr id="163" name="Help Logo.png" descr="Help Logo.png"/>
          <p:cNvPicPr>
            <a:picLocks noChangeAspect="1"/>
          </p:cNvPicPr>
          <p:nvPr/>
        </p:nvPicPr>
        <p:blipFill>
          <a:blip r:embed="rId5"/>
          <a:srcRect l="17109" r="17109"/>
          <a:stretch>
            <a:fillRect/>
          </a:stretch>
        </p:blipFill>
        <p:spPr>
          <a:xfrm>
            <a:off x="18017" y="9666177"/>
            <a:ext cx="524904" cy="490603"/>
          </a:xfrm>
          <a:prstGeom prst="rect">
            <a:avLst/>
          </a:prstGeom>
          <a:ln w="3175">
            <a:miter lim="400000"/>
          </a:ln>
        </p:spPr>
      </p:pic>
      <p:pic>
        <p:nvPicPr>
          <p:cNvPr id="164" name="@HISEDTECH.png" descr="@HISEDTECH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695" y="9677019"/>
            <a:ext cx="484356" cy="484356"/>
          </a:xfrm>
          <a:prstGeom prst="rect">
            <a:avLst/>
          </a:prstGeom>
          <a:ln w="3175">
            <a:miter lim="400000"/>
          </a:ln>
        </p:spPr>
      </p:pic>
      <p:sp>
        <p:nvSpPr>
          <p:cNvPr id="165" name="iPadOS Edition"/>
          <p:cNvSpPr txBox="1"/>
          <p:nvPr/>
        </p:nvSpPr>
        <p:spPr>
          <a:xfrm>
            <a:off x="50747" y="698764"/>
            <a:ext cx="4921303" cy="67913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1485" tIns="31485" rIns="31485" bIns="31485" anchor="ctr">
            <a:spAutoFit/>
          </a:bodyPr>
          <a:lstStyle>
            <a:lvl1pPr algn="l">
              <a:defRPr sz="4000">
                <a:solidFill>
                  <a:srgbClr val="5E5E5E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de-DE" dirty="0" err="1">
                <a:latin typeface="Frente H1" panose="00000506000000000000" pitchFamily="50" charset="0"/>
              </a:rPr>
              <a:t>StopMotionStudio</a:t>
            </a:r>
            <a:endParaRPr dirty="0">
              <a:latin typeface="Frente H1" panose="00000506000000000000" pitchFamily="50" charset="0"/>
            </a:endParaRPr>
          </a:p>
        </p:txBody>
      </p:sp>
      <p:pic>
        <p:nvPicPr>
          <p:cNvPr id="170" name="90BB340C-4B47-499D-94FD-1104D031CE73-L0-001.jpeg" descr="90BB340C-4B47-499D-94FD-1104D031CE73-L0-001.jpeg"/>
          <p:cNvPicPr>
            <a:picLocks noChangeAspect="1"/>
          </p:cNvPicPr>
          <p:nvPr/>
        </p:nvPicPr>
        <p:blipFill>
          <a:blip r:embed="rId7"/>
          <a:srcRect l="2125" t="3174" r="2654" b="2973"/>
          <a:stretch>
            <a:fillRect/>
          </a:stretch>
        </p:blipFill>
        <p:spPr>
          <a:xfrm>
            <a:off x="1226517" y="9593309"/>
            <a:ext cx="659196" cy="6589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7" h="21131" extrusionOk="0">
                <a:moveTo>
                  <a:pt x="1735" y="5"/>
                </a:moveTo>
                <a:cubicBezTo>
                  <a:pt x="407" y="14"/>
                  <a:pt x="353" y="30"/>
                  <a:pt x="288" y="69"/>
                </a:cubicBezTo>
                <a:cubicBezTo>
                  <a:pt x="216" y="112"/>
                  <a:pt x="123" y="210"/>
                  <a:pt x="79" y="280"/>
                </a:cubicBezTo>
                <a:cubicBezTo>
                  <a:pt x="0" y="407"/>
                  <a:pt x="0" y="495"/>
                  <a:pt x="0" y="10561"/>
                </a:cubicBezTo>
                <a:cubicBezTo>
                  <a:pt x="0" y="20627"/>
                  <a:pt x="0" y="20722"/>
                  <a:pt x="79" y="20849"/>
                </a:cubicBezTo>
                <a:cubicBezTo>
                  <a:pt x="123" y="20919"/>
                  <a:pt x="216" y="21010"/>
                  <a:pt x="288" y="21053"/>
                </a:cubicBezTo>
                <a:cubicBezTo>
                  <a:pt x="418" y="21131"/>
                  <a:pt x="514" y="21131"/>
                  <a:pt x="10793" y="21131"/>
                </a:cubicBezTo>
                <a:cubicBezTo>
                  <a:pt x="21072" y="21131"/>
                  <a:pt x="21169" y="21131"/>
                  <a:pt x="21298" y="21053"/>
                </a:cubicBezTo>
                <a:cubicBezTo>
                  <a:pt x="21370" y="21010"/>
                  <a:pt x="21463" y="20919"/>
                  <a:pt x="21507" y="20849"/>
                </a:cubicBezTo>
                <a:cubicBezTo>
                  <a:pt x="21586" y="20722"/>
                  <a:pt x="21586" y="20626"/>
                  <a:pt x="21586" y="10568"/>
                </a:cubicBezTo>
                <a:cubicBezTo>
                  <a:pt x="21587" y="-469"/>
                  <a:pt x="21600" y="328"/>
                  <a:pt x="21363" y="111"/>
                </a:cubicBezTo>
                <a:lnTo>
                  <a:pt x="21262" y="12"/>
                </a:lnTo>
                <a:lnTo>
                  <a:pt x="10844" y="5"/>
                </a:lnTo>
                <a:cubicBezTo>
                  <a:pt x="5673" y="0"/>
                  <a:pt x="3064" y="-3"/>
                  <a:pt x="1735" y="5"/>
                </a:cubicBezTo>
                <a:close/>
              </a:path>
            </a:pathLst>
          </a:custGeom>
          <a:ln w="3175" cap="flat">
            <a:noFill/>
            <a:miter lim="400000"/>
          </a:ln>
          <a:effectLst/>
        </p:spPr>
      </p:pic>
      <p:sp>
        <p:nvSpPr>
          <p:cNvPr id="171" name="@schm_and"/>
          <p:cNvSpPr txBox="1"/>
          <p:nvPr/>
        </p:nvSpPr>
        <p:spPr>
          <a:xfrm>
            <a:off x="959032" y="10095535"/>
            <a:ext cx="1233503" cy="483614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 defTabSz="825500">
              <a:defRPr sz="1500"/>
            </a:lvl1pPr>
          </a:lstStyle>
          <a:p>
            <a:r>
              <a:rPr sz="1000" dirty="0"/>
              <a:t>@</a:t>
            </a:r>
            <a:r>
              <a:rPr sz="1000" dirty="0" err="1"/>
              <a:t>schm_and</a:t>
            </a:r>
            <a:endParaRPr sz="1000" dirty="0"/>
          </a:p>
        </p:txBody>
      </p:sp>
      <p:sp>
        <p:nvSpPr>
          <p:cNvPr id="173" name="@mrjamiespeaks"/>
          <p:cNvSpPr txBox="1"/>
          <p:nvPr/>
        </p:nvSpPr>
        <p:spPr>
          <a:xfrm>
            <a:off x="-26871" y="10119869"/>
            <a:ext cx="1108743" cy="21747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1485" tIns="31485" rIns="31485" bIns="31485" anchor="ctr">
            <a:spAutoFit/>
          </a:bodyPr>
          <a:lstStyle>
            <a:lvl1pPr>
              <a:defRPr sz="1500"/>
            </a:lvl1pPr>
          </a:lstStyle>
          <a:p>
            <a:r>
              <a:rPr sz="1000" dirty="0"/>
              <a:t>@</a:t>
            </a:r>
            <a:r>
              <a:rPr sz="1000" dirty="0" err="1"/>
              <a:t>mrjamiespeaks</a:t>
            </a:r>
            <a:endParaRPr sz="1000" dirty="0"/>
          </a:p>
        </p:txBody>
      </p:sp>
      <p:pic>
        <p:nvPicPr>
          <p:cNvPr id="174" name="D38980FC-AA1E-4F63-8355-6D1090974ED0-L0-001.png" descr="D38980FC-AA1E-4F63-8355-6D1090974ED0-L0-001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24124" y="10344187"/>
            <a:ext cx="810398" cy="270344"/>
          </a:xfrm>
          <a:prstGeom prst="rect">
            <a:avLst/>
          </a:prstGeom>
          <a:ln w="3175">
            <a:miter lim="400000"/>
          </a:ln>
        </p:spPr>
      </p:pic>
      <p:sp>
        <p:nvSpPr>
          <p:cNvPr id="67" name="Pfeil">
            <a:extLst>
              <a:ext uri="{FF2B5EF4-FFF2-40B4-BE49-F238E27FC236}">
                <a16:creationId xmlns:a16="http://schemas.microsoft.com/office/drawing/2014/main" id="{02B1699A-C86B-4190-BD11-E06F508FE235}"/>
              </a:ext>
            </a:extLst>
          </p:cNvPr>
          <p:cNvSpPr/>
          <p:nvPr/>
        </p:nvSpPr>
        <p:spPr>
          <a:xfrm rot="8795055">
            <a:off x="11289661" y="3975169"/>
            <a:ext cx="970803" cy="287073"/>
          </a:xfrm>
          <a:prstGeom prst="rightArrow">
            <a:avLst>
              <a:gd name="adj1" fmla="val 33269"/>
              <a:gd name="adj2" fmla="val 121486"/>
            </a:avLst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>
                <a:lumMod val="40000"/>
                <a:lumOff val="60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24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A623D31-DAF9-4B4D-9E17-BF7EBCF4F80A}"/>
              </a:ext>
            </a:extLst>
          </p:cNvPr>
          <p:cNvSpPr txBox="1"/>
          <p:nvPr/>
        </p:nvSpPr>
        <p:spPr>
          <a:xfrm>
            <a:off x="-37098" y="9353836"/>
            <a:ext cx="3071366" cy="371362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1485" tIns="31485" rIns="31485" bIns="31485" numCol="1" spcCol="38100" rtlCol="0" anchor="ctr">
            <a:spAutoFit/>
          </a:bodyPr>
          <a:lstStyle/>
          <a:p>
            <a:r>
              <a:rPr lang="de-DE" sz="1000" dirty="0"/>
              <a:t>Erstellt von @</a:t>
            </a:r>
            <a:r>
              <a:rPr lang="de-DE" sz="1000" dirty="0" err="1"/>
              <a:t>Bingenberger</a:t>
            </a:r>
            <a:r>
              <a:rPr lang="de-DE" sz="1000" dirty="0"/>
              <a:t> nach einer Idee von</a:t>
            </a:r>
          </a:p>
          <a:p>
            <a:pPr marL="0" marR="0" indent="0" algn="ctr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2" name="Wische in der Mitte des Displays kurz nach unten, um nach Apps, Einstellungen und Dokumenten zu suchen.">
            <a:extLst>
              <a:ext uri="{FF2B5EF4-FFF2-40B4-BE49-F238E27FC236}">
                <a16:creationId xmlns:a16="http://schemas.microsoft.com/office/drawing/2014/main" id="{43F742C5-D680-442B-B67C-9547DBAEE346}"/>
              </a:ext>
            </a:extLst>
          </p:cNvPr>
          <p:cNvSpPr txBox="1"/>
          <p:nvPr/>
        </p:nvSpPr>
        <p:spPr>
          <a:xfrm>
            <a:off x="6184128" y="7024884"/>
            <a:ext cx="3942056" cy="30980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1485" tIns="31485" rIns="31485" bIns="31485" anchor="ctr">
            <a:spAutoFit/>
          </a:bodyPr>
          <a:lstStyle/>
          <a:p>
            <a:pPr algn="l">
              <a:defRPr sz="1800"/>
            </a:pPr>
            <a:endParaRPr sz="1600" b="0" dirty="0">
              <a:latin typeface="Grundschrift" panose="00000500000000000000" pitchFamily="2" charset="0"/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8434981A-C964-4B67-9BC5-6DE6ED13D9B9}"/>
              </a:ext>
            </a:extLst>
          </p:cNvPr>
          <p:cNvSpPr/>
          <p:nvPr/>
        </p:nvSpPr>
        <p:spPr>
          <a:xfrm>
            <a:off x="7214332" y="8600187"/>
            <a:ext cx="3518178" cy="207764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2F5E27B-E2DF-4E15-9025-9D2DCDDC1237}"/>
              </a:ext>
            </a:extLst>
          </p:cNvPr>
          <p:cNvSpPr txBox="1"/>
          <p:nvPr/>
        </p:nvSpPr>
        <p:spPr>
          <a:xfrm>
            <a:off x="10841832" y="9122238"/>
            <a:ext cx="3614737" cy="556027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1485" tIns="31485" rIns="31485" bIns="31485" numCol="1" spcCol="38100" rtlCol="0" anchor="ctr">
            <a:spAutoFit/>
          </a:bodyPr>
          <a:lstStyle/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undschrift" panose="00000500000000000000" pitchFamily="2" charset="0"/>
                <a:sym typeface="Helvetica Neue"/>
              </a:rPr>
              <a:t>Mit dieser Schaltfläche machst du die letzte Veränderung rückgängig.</a:t>
            </a:r>
          </a:p>
        </p:txBody>
      </p:sp>
      <p:sp>
        <p:nvSpPr>
          <p:cNvPr id="44" name="App wechseln">
            <a:extLst>
              <a:ext uri="{FF2B5EF4-FFF2-40B4-BE49-F238E27FC236}">
                <a16:creationId xmlns:a16="http://schemas.microsoft.com/office/drawing/2014/main" id="{4608816A-FEC2-4214-8B9C-3F28411EE7BC}"/>
              </a:ext>
            </a:extLst>
          </p:cNvPr>
          <p:cNvSpPr txBox="1"/>
          <p:nvPr/>
        </p:nvSpPr>
        <p:spPr>
          <a:xfrm>
            <a:off x="7916989" y="8600187"/>
            <a:ext cx="2026533" cy="44830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1485" tIns="31485" rIns="31485" bIns="31485" anchor="ctr">
            <a:spAutoFit/>
          </a:bodyPr>
          <a:lstStyle>
            <a:lvl1pPr algn="r">
              <a:defRPr sz="2500"/>
            </a:lvl1pPr>
          </a:lstStyle>
          <a:p>
            <a:pPr algn="l"/>
            <a:r>
              <a:rPr lang="de-DE" u="sng" dirty="0">
                <a:latin typeface="Grundschrift" panose="00000500000000000000" pitchFamily="2" charset="0"/>
              </a:rPr>
              <a:t>Springen</a:t>
            </a:r>
            <a:endParaRPr u="sng" dirty="0">
              <a:latin typeface="Grundschrift" panose="00000500000000000000" pitchFamily="2" charset="0"/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44B1C4DF-90E1-49ED-916C-7BF5A0DE961F}"/>
              </a:ext>
            </a:extLst>
          </p:cNvPr>
          <p:cNvSpPr txBox="1"/>
          <p:nvPr/>
        </p:nvSpPr>
        <p:spPr>
          <a:xfrm>
            <a:off x="7267680" y="9049152"/>
            <a:ext cx="3044621" cy="104847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1485" tIns="31485" rIns="31485" bIns="31485" numCol="1" spcCol="38100" rtlCol="0" anchor="ctr">
            <a:spAutoFit/>
          </a:bodyPr>
          <a:lstStyle/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undschrift" panose="00000500000000000000" pitchFamily="2" charset="0"/>
                <a:sym typeface="Helvetica Neue"/>
              </a:rPr>
              <a:t>Mit diesen beiden Schaltern</a:t>
            </a:r>
          </a:p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b="0" dirty="0">
                <a:latin typeface="Grundschrift" panose="00000500000000000000" pitchFamily="2" charset="0"/>
              </a:rPr>
              <a:t>Springst du ganz an den Anfang</a:t>
            </a:r>
          </a:p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undschrift" panose="00000500000000000000" pitchFamily="2" charset="0"/>
                <a:sym typeface="Helvetica Neue"/>
              </a:rPr>
              <a:t>oder ganz an das Ende</a:t>
            </a:r>
            <a:br>
              <a:rPr kumimoji="0" lang="de-DE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undschrift" panose="00000500000000000000" pitchFamily="2" charset="0"/>
                <a:sym typeface="Helvetica Neue"/>
              </a:rPr>
            </a:br>
            <a:r>
              <a:rPr kumimoji="0" lang="de-DE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undschrift" panose="00000500000000000000" pitchFamily="2" charset="0"/>
                <a:sym typeface="Helvetica Neue"/>
              </a:rPr>
              <a:t>deines Films.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E401CB8A-737E-4FA3-AC57-209177086D4A}"/>
              </a:ext>
            </a:extLst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9447665" y="9572052"/>
            <a:ext cx="265796" cy="265796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CFDB291B-DA53-4DBE-802B-A0204E34F211}"/>
              </a:ext>
            </a:extLst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 rot="10800000">
            <a:off x="10234624" y="9361087"/>
            <a:ext cx="265796" cy="265796"/>
          </a:xfrm>
          <a:prstGeom prst="rect">
            <a:avLst/>
          </a:prstGeom>
        </p:spPr>
      </p:pic>
      <p:sp>
        <p:nvSpPr>
          <p:cNvPr id="51" name="Rechteck 50">
            <a:extLst>
              <a:ext uri="{FF2B5EF4-FFF2-40B4-BE49-F238E27FC236}">
                <a16:creationId xmlns:a16="http://schemas.microsoft.com/office/drawing/2014/main" id="{7E8BE190-6F22-4FB6-9883-689AC3974BEF}"/>
              </a:ext>
            </a:extLst>
          </p:cNvPr>
          <p:cNvSpPr/>
          <p:nvPr/>
        </p:nvSpPr>
        <p:spPr>
          <a:xfrm>
            <a:off x="3836109" y="11889"/>
            <a:ext cx="4283706" cy="207764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55" name="Pfeil">
            <a:extLst>
              <a:ext uri="{FF2B5EF4-FFF2-40B4-BE49-F238E27FC236}">
                <a16:creationId xmlns:a16="http://schemas.microsoft.com/office/drawing/2014/main" id="{95A3A91A-62D9-434C-99C2-58F0D37F564B}"/>
              </a:ext>
            </a:extLst>
          </p:cNvPr>
          <p:cNvSpPr/>
          <p:nvPr/>
        </p:nvSpPr>
        <p:spPr>
          <a:xfrm rot="5400000">
            <a:off x="2596016" y="4117051"/>
            <a:ext cx="4755322" cy="363724"/>
          </a:xfrm>
          <a:prstGeom prst="rightArrow">
            <a:avLst>
              <a:gd name="adj1" fmla="val 33269"/>
              <a:gd name="adj2" fmla="val 81581"/>
            </a:avLst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accent4">
                <a:lumMod val="40000"/>
                <a:lumOff val="60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24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2" name="App wechseln">
            <a:extLst>
              <a:ext uri="{FF2B5EF4-FFF2-40B4-BE49-F238E27FC236}">
                <a16:creationId xmlns:a16="http://schemas.microsoft.com/office/drawing/2014/main" id="{E935B315-5826-48B4-9464-145E7EFB4CBA}"/>
              </a:ext>
            </a:extLst>
          </p:cNvPr>
          <p:cNvSpPr txBox="1"/>
          <p:nvPr/>
        </p:nvSpPr>
        <p:spPr>
          <a:xfrm>
            <a:off x="4315333" y="14039"/>
            <a:ext cx="2026533" cy="44830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1485" tIns="31485" rIns="31485" bIns="31485" anchor="ctr">
            <a:spAutoFit/>
          </a:bodyPr>
          <a:lstStyle>
            <a:lvl1pPr algn="r">
              <a:defRPr sz="2500"/>
            </a:lvl1pPr>
          </a:lstStyle>
          <a:p>
            <a:pPr algn="l"/>
            <a:r>
              <a:rPr lang="de-DE" u="sng" dirty="0">
                <a:latin typeface="Grundschrift" panose="00000500000000000000" pitchFamily="2" charset="0"/>
              </a:rPr>
              <a:t>Tonaufnahme</a:t>
            </a:r>
            <a:endParaRPr u="sng" dirty="0">
              <a:latin typeface="Grundschrift" panose="00000500000000000000" pitchFamily="2" charset="0"/>
            </a:endParaRP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B4138972-B6E1-49A9-9787-4C32EAA9E065}"/>
              </a:ext>
            </a:extLst>
          </p:cNvPr>
          <p:cNvSpPr txBox="1"/>
          <p:nvPr/>
        </p:nvSpPr>
        <p:spPr>
          <a:xfrm>
            <a:off x="3815265" y="465194"/>
            <a:ext cx="4283706" cy="1624667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1485" tIns="31485" rIns="31485" bIns="31485" numCol="1" spcCol="38100" rtlCol="0" anchor="ctr">
            <a:spAutoFit/>
          </a:bodyPr>
          <a:lstStyle/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undschrift" panose="00000500000000000000" pitchFamily="2" charset="0"/>
                <a:sym typeface="Helvetica Neue"/>
              </a:rPr>
              <a:t>Mit dieser Schaltfläche kannst du deinem Film eine Tonaufnahme hinzufügen.</a:t>
            </a:r>
          </a:p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undschrift" panose="00000500000000000000" pitchFamily="2" charset="0"/>
                <a:sym typeface="Helvetica Neue"/>
              </a:rPr>
              <a:t>Suche dazu vorher die passende Start-Stelle in deinem Film.</a:t>
            </a:r>
          </a:p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b="0" dirty="0">
                <a:latin typeface="Grundschrift" panose="00000500000000000000" pitchFamily="2" charset="0"/>
              </a:rPr>
              <a:t>Klicke dann auf Aufnahme.</a:t>
            </a:r>
          </a:p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b="0" dirty="0">
                <a:latin typeface="Grundschrift" panose="00000500000000000000" pitchFamily="2" charset="0"/>
              </a:rPr>
              <a:t>ACHTUNG: Zuerst kommt ein Countdown.</a:t>
            </a:r>
          </a:p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b="0" dirty="0">
                <a:latin typeface="Grundschrift" panose="00000500000000000000" pitchFamily="2" charset="0"/>
              </a:rPr>
              <a:t>Danach beginnt erst die Aufnahme.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10F9B53E-1107-4D7A-803F-55064EE7FFA0}"/>
              </a:ext>
            </a:extLst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6152054" y="1347927"/>
            <a:ext cx="311333" cy="311333"/>
          </a:xfrm>
          <a:prstGeom prst="rect">
            <a:avLst/>
          </a:prstGeom>
        </p:spPr>
      </p:pic>
      <p:sp>
        <p:nvSpPr>
          <p:cNvPr id="56" name="Rechteck 55">
            <a:extLst>
              <a:ext uri="{FF2B5EF4-FFF2-40B4-BE49-F238E27FC236}">
                <a16:creationId xmlns:a16="http://schemas.microsoft.com/office/drawing/2014/main" id="{EFD35A1F-2452-44B8-A3D3-FE170B7C1D6C}"/>
              </a:ext>
            </a:extLst>
          </p:cNvPr>
          <p:cNvSpPr/>
          <p:nvPr/>
        </p:nvSpPr>
        <p:spPr>
          <a:xfrm>
            <a:off x="8439968" y="27694"/>
            <a:ext cx="6240194" cy="207764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57" name="App wechseln">
            <a:extLst>
              <a:ext uri="{FF2B5EF4-FFF2-40B4-BE49-F238E27FC236}">
                <a16:creationId xmlns:a16="http://schemas.microsoft.com/office/drawing/2014/main" id="{2550111A-AA1D-4B47-A9BD-585B89DFA0C8}"/>
              </a:ext>
            </a:extLst>
          </p:cNvPr>
          <p:cNvSpPr txBox="1"/>
          <p:nvPr/>
        </p:nvSpPr>
        <p:spPr>
          <a:xfrm>
            <a:off x="8933927" y="29765"/>
            <a:ext cx="1842303" cy="44830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1485" tIns="31485" rIns="31485" bIns="31485" anchor="ctr">
            <a:spAutoFit/>
          </a:bodyPr>
          <a:lstStyle>
            <a:lvl1pPr algn="r">
              <a:defRPr sz="2500"/>
            </a:lvl1pPr>
          </a:lstStyle>
          <a:p>
            <a:pPr algn="l"/>
            <a:r>
              <a:rPr lang="de-DE" u="sng" dirty="0">
                <a:latin typeface="Grundschrift" panose="00000500000000000000" pitchFamily="2" charset="0"/>
              </a:rPr>
              <a:t>Einstellungen</a:t>
            </a:r>
            <a:endParaRPr u="sng" dirty="0">
              <a:latin typeface="Grundschrift" panose="00000500000000000000" pitchFamily="2" charset="0"/>
            </a:endParaRP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7EB7CFBC-A835-4B83-99DA-9B750BDB2302}"/>
              </a:ext>
            </a:extLst>
          </p:cNvPr>
          <p:cNvSpPr txBox="1"/>
          <p:nvPr/>
        </p:nvSpPr>
        <p:spPr>
          <a:xfrm>
            <a:off x="8460811" y="362838"/>
            <a:ext cx="6240195" cy="1787134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1485" tIns="31485" rIns="31485" bIns="31485" numCol="1" spcCol="38100" rtlCol="0" anchor="ctr">
            <a:spAutoFit/>
          </a:bodyPr>
          <a:lstStyle/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undschrift" panose="00000500000000000000" pitchFamily="2" charset="0"/>
                <a:sym typeface="Helvetica Neue"/>
              </a:rPr>
              <a:t>Mit dieser Schaltfläche kannst Du die Einstellungen Deines Films ändern:</a:t>
            </a:r>
          </a:p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undschrift" panose="00000500000000000000" pitchFamily="2" charset="0"/>
                <a:sym typeface="Helvetica Neue"/>
              </a:rPr>
              <a:t>	Wie viele Bilder sollen pro Sekunde angezeigt werden?</a:t>
            </a:r>
          </a:p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b="0" dirty="0">
                <a:latin typeface="Grundschrift" panose="00000500000000000000" pitchFamily="2" charset="0"/>
              </a:rPr>
              <a:t>	Soll am Anfang und Ende ein- und ausgeblendet werden?</a:t>
            </a:r>
          </a:p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undschrift" panose="00000500000000000000" pitchFamily="2" charset="0"/>
                <a:sym typeface="Helvetica Neue"/>
              </a:rPr>
              <a:t>	</a:t>
            </a:r>
            <a:r>
              <a:rPr lang="de-DE" sz="1600" b="0" dirty="0">
                <a:latin typeface="Grundschrift" panose="00000500000000000000" pitchFamily="2" charset="0"/>
              </a:rPr>
              <a:t>Soll im Vordergrund eine Maske angezeigt werden?</a:t>
            </a:r>
          </a:p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undschrift" panose="00000500000000000000" pitchFamily="2" charset="0"/>
                <a:sym typeface="Helvetica Neue"/>
              </a:rPr>
              <a:t>	Soll ein Effekt verwendet werden?</a:t>
            </a:r>
          </a:p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b="0" dirty="0">
                <a:latin typeface="Grundschrift" panose="00000500000000000000" pitchFamily="2" charset="0"/>
              </a:rPr>
              <a:t>	Welche Qualität soll der Film haben?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364E83BC-DF08-46B7-8AE1-7B5DA428BDA9}"/>
              </a:ext>
            </a:extLst>
          </p:cNvPr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8721421" y="870077"/>
            <a:ext cx="252000" cy="252000"/>
          </a:xfrm>
          <a:prstGeom prst="rect">
            <a:avLst/>
          </a:prstGeom>
        </p:spPr>
      </p:pic>
      <p:sp>
        <p:nvSpPr>
          <p:cNvPr id="69" name="Pfeil">
            <a:extLst>
              <a:ext uri="{FF2B5EF4-FFF2-40B4-BE49-F238E27FC236}">
                <a16:creationId xmlns:a16="http://schemas.microsoft.com/office/drawing/2014/main" id="{00113F31-8554-4C1D-AB21-A8075A1E8657}"/>
              </a:ext>
            </a:extLst>
          </p:cNvPr>
          <p:cNvSpPr/>
          <p:nvPr/>
        </p:nvSpPr>
        <p:spPr>
          <a:xfrm rot="7283644">
            <a:off x="4927796" y="4105940"/>
            <a:ext cx="5435874" cy="366093"/>
          </a:xfrm>
          <a:prstGeom prst="rightArrow">
            <a:avLst>
              <a:gd name="adj1" fmla="val 33269"/>
              <a:gd name="adj2" fmla="val 121486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20000"/>
                <a:lumOff val="80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24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16A4491A-BB1C-4447-A55D-821B1021E8B4}"/>
              </a:ext>
            </a:extLst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8725906" y="1074812"/>
            <a:ext cx="252000" cy="252000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05422754-9092-43D2-AD68-2F475E17D3DE}"/>
              </a:ext>
            </a:extLst>
          </p:cNvPr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>
            <a:off x="8707906" y="1845501"/>
            <a:ext cx="252000" cy="25200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BAA01B68-3972-4C41-9653-37A18FC99A2A}"/>
              </a:ext>
            </a:extLst>
          </p:cNvPr>
          <p:cNvPicPr>
            <a:picLocks/>
          </p:cNvPicPr>
          <p:nvPr/>
        </p:nvPicPr>
        <p:blipFill>
          <a:blip r:embed="rId14"/>
          <a:stretch>
            <a:fillRect/>
          </a:stretch>
        </p:blipFill>
        <p:spPr>
          <a:xfrm>
            <a:off x="8714847" y="1587702"/>
            <a:ext cx="252000" cy="252000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BEC44B6A-C044-4E28-95BF-E4C2A6DF736F}"/>
              </a:ext>
            </a:extLst>
          </p:cNvPr>
          <p:cNvPicPr>
            <a:picLocks/>
          </p:cNvPicPr>
          <p:nvPr/>
        </p:nvPicPr>
        <p:blipFill>
          <a:blip r:embed="rId15"/>
          <a:stretch>
            <a:fillRect/>
          </a:stretch>
        </p:blipFill>
        <p:spPr>
          <a:xfrm>
            <a:off x="8714847" y="1328087"/>
            <a:ext cx="252000" cy="252000"/>
          </a:xfrm>
          <a:prstGeom prst="rect">
            <a:avLst/>
          </a:prstGeom>
        </p:spPr>
      </p:pic>
      <p:sp>
        <p:nvSpPr>
          <p:cNvPr id="18" name="Rechteck 17">
            <a:extLst>
              <a:ext uri="{FF2B5EF4-FFF2-40B4-BE49-F238E27FC236}">
                <a16:creationId xmlns:a16="http://schemas.microsoft.com/office/drawing/2014/main" id="{95728D22-583F-4CD2-A77D-28BB32B6D850}"/>
              </a:ext>
            </a:extLst>
          </p:cNvPr>
          <p:cNvSpPr/>
          <p:nvPr/>
        </p:nvSpPr>
        <p:spPr>
          <a:xfrm>
            <a:off x="12159746" y="2298515"/>
            <a:ext cx="2794504" cy="162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72" name="App wechseln">
            <a:extLst>
              <a:ext uri="{FF2B5EF4-FFF2-40B4-BE49-F238E27FC236}">
                <a16:creationId xmlns:a16="http://schemas.microsoft.com/office/drawing/2014/main" id="{54FA2711-9E24-43A5-ADFB-4BAF01FAF21A}"/>
              </a:ext>
            </a:extLst>
          </p:cNvPr>
          <p:cNvSpPr txBox="1"/>
          <p:nvPr/>
        </p:nvSpPr>
        <p:spPr>
          <a:xfrm>
            <a:off x="12832209" y="2317266"/>
            <a:ext cx="2026533" cy="44830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1485" tIns="31485" rIns="31485" bIns="31485" anchor="ctr">
            <a:spAutoFit/>
          </a:bodyPr>
          <a:lstStyle>
            <a:lvl1pPr algn="r">
              <a:defRPr sz="2500"/>
            </a:lvl1pPr>
          </a:lstStyle>
          <a:p>
            <a:pPr algn="l"/>
            <a:r>
              <a:rPr lang="de-DE" u="sng" dirty="0">
                <a:latin typeface="Grundschrift" panose="00000500000000000000" pitchFamily="2" charset="0"/>
              </a:rPr>
              <a:t>Aufnahme</a:t>
            </a:r>
            <a:endParaRPr u="sng" dirty="0">
              <a:latin typeface="Grundschrift" panose="00000500000000000000" pitchFamily="2" charset="0"/>
            </a:endParaRP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23DA1F41-AB18-4BB4-A71E-F8F6C45B24CE}"/>
              </a:ext>
            </a:extLst>
          </p:cNvPr>
          <p:cNvSpPr txBox="1"/>
          <p:nvPr/>
        </p:nvSpPr>
        <p:spPr>
          <a:xfrm>
            <a:off x="12177824" y="2740045"/>
            <a:ext cx="2794505" cy="104847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1485" tIns="31485" rIns="31485" bIns="31485" numCol="1" spcCol="38100" rtlCol="0" anchor="ctr">
            <a:spAutoFit/>
          </a:bodyPr>
          <a:lstStyle/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undschrift" panose="00000500000000000000" pitchFamily="2" charset="0"/>
                <a:sym typeface="Helvetica Neue"/>
              </a:rPr>
              <a:t>Mit dieser Schaltfläche machst du ein Foto von der aktuellen Szene und fügst es am Ende des Films ein.</a:t>
            </a:r>
          </a:p>
        </p:txBody>
      </p:sp>
      <p:sp>
        <p:nvSpPr>
          <p:cNvPr id="74" name="Pfeil">
            <a:extLst>
              <a:ext uri="{FF2B5EF4-FFF2-40B4-BE49-F238E27FC236}">
                <a16:creationId xmlns:a16="http://schemas.microsoft.com/office/drawing/2014/main" id="{A72353C0-02F7-4959-A677-D300A57A30E1}"/>
              </a:ext>
            </a:extLst>
          </p:cNvPr>
          <p:cNvSpPr/>
          <p:nvPr/>
        </p:nvSpPr>
        <p:spPr>
          <a:xfrm rot="9429387">
            <a:off x="11212766" y="4985029"/>
            <a:ext cx="970803" cy="287073"/>
          </a:xfrm>
          <a:prstGeom prst="rightArrow">
            <a:avLst>
              <a:gd name="adj1" fmla="val 33269"/>
              <a:gd name="adj2" fmla="val 121486"/>
            </a:avLst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20000"/>
                <a:lumOff val="80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24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65F4F2D3-B5B3-464D-A49C-1D8715C67CED}"/>
              </a:ext>
            </a:extLst>
          </p:cNvPr>
          <p:cNvSpPr/>
          <p:nvPr/>
        </p:nvSpPr>
        <p:spPr>
          <a:xfrm>
            <a:off x="12159746" y="4162801"/>
            <a:ext cx="2794504" cy="108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 cap="flat">
            <a:solidFill>
              <a:schemeClr val="accent3">
                <a:lumMod val="20000"/>
                <a:lumOff val="8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76" name="App wechseln">
            <a:extLst>
              <a:ext uri="{FF2B5EF4-FFF2-40B4-BE49-F238E27FC236}">
                <a16:creationId xmlns:a16="http://schemas.microsoft.com/office/drawing/2014/main" id="{E836D4D1-CFDF-4A0C-AF95-43ED0922B3B5}"/>
              </a:ext>
            </a:extLst>
          </p:cNvPr>
          <p:cNvSpPr txBox="1"/>
          <p:nvPr/>
        </p:nvSpPr>
        <p:spPr>
          <a:xfrm>
            <a:off x="12675042" y="4181552"/>
            <a:ext cx="2026533" cy="44830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1485" tIns="31485" rIns="31485" bIns="31485" anchor="ctr">
            <a:spAutoFit/>
          </a:bodyPr>
          <a:lstStyle>
            <a:lvl1pPr algn="r">
              <a:defRPr sz="2500"/>
            </a:lvl1pPr>
          </a:lstStyle>
          <a:p>
            <a:pPr algn="l"/>
            <a:r>
              <a:rPr lang="de-DE" u="sng" dirty="0">
                <a:latin typeface="Grundschrift" panose="00000500000000000000" pitchFamily="2" charset="0"/>
              </a:rPr>
              <a:t>Wiedergabe</a:t>
            </a:r>
            <a:endParaRPr u="sng" dirty="0">
              <a:latin typeface="Grundschrift" panose="00000500000000000000" pitchFamily="2" charset="0"/>
            </a:endParaRP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1A6C11B7-F4D7-406C-99CA-728D4288582C}"/>
              </a:ext>
            </a:extLst>
          </p:cNvPr>
          <p:cNvSpPr txBox="1"/>
          <p:nvPr/>
        </p:nvSpPr>
        <p:spPr>
          <a:xfrm>
            <a:off x="12177824" y="4679103"/>
            <a:ext cx="2794505" cy="556027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1485" tIns="31485" rIns="31485" bIns="31485" numCol="1" spcCol="38100" rtlCol="0" anchor="ctr">
            <a:spAutoFit/>
          </a:bodyPr>
          <a:lstStyle/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undschrift" panose="00000500000000000000" pitchFamily="2" charset="0"/>
                <a:sym typeface="Helvetica Neue"/>
              </a:rPr>
              <a:t>Mit dieser Schaltfläche kannst Du den Film abspielen.</a:t>
            </a:r>
          </a:p>
        </p:txBody>
      </p:sp>
      <p:sp>
        <p:nvSpPr>
          <p:cNvPr id="78" name="Pfeil">
            <a:extLst>
              <a:ext uri="{FF2B5EF4-FFF2-40B4-BE49-F238E27FC236}">
                <a16:creationId xmlns:a16="http://schemas.microsoft.com/office/drawing/2014/main" id="{B7D34465-FD7B-4FC2-9E76-1505CB0913C8}"/>
              </a:ext>
            </a:extLst>
          </p:cNvPr>
          <p:cNvSpPr/>
          <p:nvPr/>
        </p:nvSpPr>
        <p:spPr>
          <a:xfrm rot="11424022">
            <a:off x="11233059" y="5784210"/>
            <a:ext cx="970803" cy="287073"/>
          </a:xfrm>
          <a:prstGeom prst="rightArrow">
            <a:avLst>
              <a:gd name="adj1" fmla="val 33269"/>
              <a:gd name="adj2" fmla="val 121486"/>
            </a:avLst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>
                <a:lumMod val="40000"/>
                <a:lumOff val="60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24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15F633B1-41AA-44C6-93AB-DBA5A8FFFCC7}"/>
              </a:ext>
            </a:extLst>
          </p:cNvPr>
          <p:cNvSpPr/>
          <p:nvPr/>
        </p:nvSpPr>
        <p:spPr>
          <a:xfrm>
            <a:off x="12143167" y="5726811"/>
            <a:ext cx="2794504" cy="252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80" name="App wechseln">
            <a:extLst>
              <a:ext uri="{FF2B5EF4-FFF2-40B4-BE49-F238E27FC236}">
                <a16:creationId xmlns:a16="http://schemas.microsoft.com/office/drawing/2014/main" id="{EEFBF411-B59D-4F7B-8323-521ACED6375B}"/>
              </a:ext>
            </a:extLst>
          </p:cNvPr>
          <p:cNvSpPr txBox="1"/>
          <p:nvPr/>
        </p:nvSpPr>
        <p:spPr>
          <a:xfrm>
            <a:off x="12658467" y="5745562"/>
            <a:ext cx="2026533" cy="44830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1485" tIns="31485" rIns="31485" bIns="31485" anchor="ctr">
            <a:spAutoFit/>
          </a:bodyPr>
          <a:lstStyle>
            <a:lvl1pPr algn="r">
              <a:defRPr sz="2500"/>
            </a:lvl1pPr>
          </a:lstStyle>
          <a:p>
            <a:pPr algn="l"/>
            <a:r>
              <a:rPr lang="de-DE" u="sng" dirty="0">
                <a:latin typeface="Grundschrift" panose="00000500000000000000" pitchFamily="2" charset="0"/>
              </a:rPr>
              <a:t>Kamera</a:t>
            </a:r>
            <a:endParaRPr u="sng" dirty="0">
              <a:latin typeface="Grundschrift" panose="00000500000000000000" pitchFamily="2" charset="0"/>
            </a:endParaRP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C2571CA9-7D12-45C8-9295-4A62F5621C68}"/>
              </a:ext>
            </a:extLst>
          </p:cNvPr>
          <p:cNvSpPr txBox="1"/>
          <p:nvPr/>
        </p:nvSpPr>
        <p:spPr>
          <a:xfrm>
            <a:off x="12161245" y="6237161"/>
            <a:ext cx="2794505" cy="1787134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1485" tIns="31485" rIns="31485" bIns="31485" numCol="1" spcCol="38100" rtlCol="0" anchor="ctr">
            <a:spAutoFit/>
          </a:bodyPr>
          <a:lstStyle/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undschrift" panose="00000500000000000000" pitchFamily="2" charset="0"/>
                <a:sym typeface="Helvetica Neue"/>
              </a:rPr>
              <a:t>Hier kannst du die Einstellungen der Kamera ändern:</a:t>
            </a:r>
          </a:p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b="0" dirty="0">
                <a:latin typeface="Grundschrift" panose="00000500000000000000" pitchFamily="2" charset="0"/>
              </a:rPr>
              <a:t>	normaler Film</a:t>
            </a:r>
            <a:br>
              <a:rPr lang="de-DE" sz="1600" b="0" dirty="0">
                <a:latin typeface="Grundschrift" panose="00000500000000000000" pitchFamily="2" charset="0"/>
              </a:rPr>
            </a:br>
            <a:r>
              <a:rPr lang="de-DE" sz="1600" b="0" dirty="0">
                <a:latin typeface="Grundschrift" panose="00000500000000000000" pitchFamily="2" charset="0"/>
              </a:rPr>
              <a:t>	oder Greenscreen</a:t>
            </a:r>
          </a:p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undschrift" panose="00000500000000000000" pitchFamily="2" charset="0"/>
              <a:sym typeface="Helvetica Neue"/>
            </a:endParaRPr>
          </a:p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b="0" dirty="0">
                <a:latin typeface="Grundschrift" panose="00000500000000000000" pitchFamily="2" charset="0"/>
              </a:rPr>
              <a:t>	Zoom</a:t>
            </a:r>
            <a:endParaRPr kumimoji="0" lang="de-DE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undschrift" panose="00000500000000000000" pitchFamily="2" charset="0"/>
              <a:sym typeface="Helvetica Neue"/>
            </a:endParaRP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7965770F-C3D6-4162-B115-3B826F0DA6CF}"/>
              </a:ext>
            </a:extLst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>
            <a:off x="12298269" y="7053862"/>
            <a:ext cx="360000" cy="360000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74370207-0F68-4D35-9A48-EBE57498DBF7}"/>
              </a:ext>
            </a:extLst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>
            <a:off x="12298269" y="7671575"/>
            <a:ext cx="360000" cy="360000"/>
          </a:xfrm>
          <a:prstGeom prst="rect">
            <a:avLst/>
          </a:prstGeom>
        </p:spPr>
      </p:pic>
      <p:sp>
        <p:nvSpPr>
          <p:cNvPr id="82" name="Rechteck 81">
            <a:extLst>
              <a:ext uri="{FF2B5EF4-FFF2-40B4-BE49-F238E27FC236}">
                <a16:creationId xmlns:a16="http://schemas.microsoft.com/office/drawing/2014/main" id="{6100D45B-B772-49E4-8A93-339FA62C80FC}"/>
              </a:ext>
            </a:extLst>
          </p:cNvPr>
          <p:cNvSpPr/>
          <p:nvPr/>
        </p:nvSpPr>
        <p:spPr>
          <a:xfrm>
            <a:off x="82489" y="1462568"/>
            <a:ext cx="2840461" cy="3600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4A9B54D1-F9C7-43AC-A218-2772DBCB9861}"/>
              </a:ext>
            </a:extLst>
          </p:cNvPr>
          <p:cNvSpPr txBox="1"/>
          <p:nvPr/>
        </p:nvSpPr>
        <p:spPr>
          <a:xfrm>
            <a:off x="193807" y="1495688"/>
            <a:ext cx="2840461" cy="3510682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1485" tIns="31485" rIns="31485" bIns="31485" numCol="1" spcCol="38100" rtlCol="0" anchor="ctr">
            <a:spAutoFit/>
          </a:bodyPr>
          <a:lstStyle/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undschrift" panose="00000500000000000000" pitchFamily="2" charset="0"/>
                <a:sym typeface="Helvetica Neue"/>
              </a:rPr>
              <a:t>Mit diesem Regler kannst du einstellen, ob du das letzte Foto zusammen mit dem aktuellen Kamerabild sehen möchtest.</a:t>
            </a:r>
          </a:p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de-DE" sz="1600" b="0" dirty="0">
              <a:latin typeface="Grundschrift" panose="00000500000000000000" pitchFamily="2" charset="0"/>
            </a:endParaRPr>
          </a:p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b="0" dirty="0">
                <a:latin typeface="Grundschrift" panose="00000500000000000000" pitchFamily="2" charset="0"/>
              </a:rPr>
              <a:t>Je weiter du den Regler nach unten schiebst, desto stärker wird das Foto angezeigt.</a:t>
            </a:r>
          </a:p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de-DE" sz="1600" b="0" dirty="0">
              <a:latin typeface="Grundschrift" panose="00000500000000000000" pitchFamily="2" charset="0"/>
            </a:endParaRPr>
          </a:p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b="0" dirty="0">
                <a:latin typeface="Grundschrift" panose="00000500000000000000" pitchFamily="2" charset="0"/>
              </a:rPr>
              <a:t>Diese Funktion hilft dir dabei zu erkennen, welche Figuren und Gegenstände du schon verschoben hast.</a:t>
            </a: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A40BF28F-7566-4A1A-B7DD-1022E7B515C8}"/>
              </a:ext>
            </a:extLst>
          </p:cNvPr>
          <p:cNvSpPr/>
          <p:nvPr/>
        </p:nvSpPr>
        <p:spPr>
          <a:xfrm>
            <a:off x="82489" y="5436685"/>
            <a:ext cx="2808711" cy="3600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87" name="App wechseln">
            <a:extLst>
              <a:ext uri="{FF2B5EF4-FFF2-40B4-BE49-F238E27FC236}">
                <a16:creationId xmlns:a16="http://schemas.microsoft.com/office/drawing/2014/main" id="{5950AA18-6BBE-4D2C-8C84-8782DA5CEB1E}"/>
              </a:ext>
            </a:extLst>
          </p:cNvPr>
          <p:cNvSpPr txBox="1"/>
          <p:nvPr/>
        </p:nvSpPr>
        <p:spPr>
          <a:xfrm>
            <a:off x="561708" y="5438836"/>
            <a:ext cx="2026533" cy="44830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1485" tIns="31485" rIns="31485" bIns="31485" anchor="ctr">
            <a:spAutoFit/>
          </a:bodyPr>
          <a:lstStyle>
            <a:lvl1pPr algn="r">
              <a:defRPr sz="2500"/>
            </a:lvl1pPr>
          </a:lstStyle>
          <a:p>
            <a:pPr algn="l"/>
            <a:r>
              <a:rPr lang="de-DE" u="sng" dirty="0">
                <a:latin typeface="Grundschrift" panose="00000500000000000000" pitchFamily="2" charset="0"/>
              </a:rPr>
              <a:t>Hinzufügen</a:t>
            </a:r>
            <a:endParaRPr u="sng" dirty="0">
              <a:latin typeface="Grundschrift" panose="00000500000000000000" pitchFamily="2" charset="0"/>
            </a:endParaRPr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A7C91ADF-A7CE-4555-A070-02B894DEA00A}"/>
              </a:ext>
            </a:extLst>
          </p:cNvPr>
          <p:cNvSpPr txBox="1"/>
          <p:nvPr/>
        </p:nvSpPr>
        <p:spPr>
          <a:xfrm>
            <a:off x="61645" y="5929934"/>
            <a:ext cx="2792081" cy="301824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1485" tIns="31485" rIns="31485" bIns="31485" numCol="1" spcCol="38100" rtlCol="0" anchor="ctr">
            <a:spAutoFit/>
          </a:bodyPr>
          <a:lstStyle/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undschrift" panose="00000500000000000000" pitchFamily="2" charset="0"/>
                <a:sym typeface="Helvetica Neue"/>
              </a:rPr>
              <a:t>Mit dieser Schaltfläche kannst du etwas an der aktuellen Stelle zu deinem Film hinzufügen:</a:t>
            </a:r>
          </a:p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de-DE" sz="1600" b="0" dirty="0">
              <a:latin typeface="Grundschrift" panose="00000500000000000000" pitchFamily="2" charset="0"/>
            </a:endParaRPr>
          </a:p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undschrift" panose="00000500000000000000" pitchFamily="2" charset="0"/>
                <a:sym typeface="Helvetica Neue"/>
              </a:rPr>
              <a:t>	ein Bild</a:t>
            </a:r>
          </a:p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de-DE" sz="1600" b="0" dirty="0">
              <a:latin typeface="Grundschrift" panose="00000500000000000000" pitchFamily="2" charset="0"/>
            </a:endParaRPr>
          </a:p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undschrift" panose="00000500000000000000" pitchFamily="2" charset="0"/>
                <a:sym typeface="Helvetica Neue"/>
              </a:rPr>
              <a:t>	einen Titel</a:t>
            </a:r>
          </a:p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de-DE" sz="1600" b="0" dirty="0">
              <a:latin typeface="Grundschrift" panose="00000500000000000000" pitchFamily="2" charset="0"/>
            </a:endParaRPr>
          </a:p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undschrift" panose="00000500000000000000" pitchFamily="2" charset="0"/>
                <a:sym typeface="Helvetica Neue"/>
              </a:rPr>
              <a:t>	einen Ton/Musik</a:t>
            </a:r>
          </a:p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de-DE" sz="1600" b="0" dirty="0">
              <a:latin typeface="Grundschrift" panose="00000500000000000000" pitchFamily="2" charset="0"/>
            </a:endParaRPr>
          </a:p>
          <a:p>
            <a:pPr marL="0" marR="0" indent="0" algn="l" defTabSz="6435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undschrift" panose="00000500000000000000" pitchFamily="2" charset="0"/>
                <a:sym typeface="Helvetica Neue"/>
              </a:rPr>
              <a:t>	ein anderes Video</a:t>
            </a: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5C2048BD-E2C1-4FDA-A673-705D40404FC7}"/>
              </a:ext>
            </a:extLst>
          </p:cNvPr>
          <p:cNvPicPr>
            <a:picLocks/>
          </p:cNvPicPr>
          <p:nvPr/>
        </p:nvPicPr>
        <p:blipFill>
          <a:blip r:embed="rId18"/>
          <a:stretch>
            <a:fillRect/>
          </a:stretch>
        </p:blipFill>
        <p:spPr>
          <a:xfrm>
            <a:off x="230455" y="7123255"/>
            <a:ext cx="360000" cy="360000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1323D86B-0EAE-48F0-935A-3622B672F211}"/>
              </a:ext>
            </a:extLst>
          </p:cNvPr>
          <p:cNvPicPr>
            <a:picLocks/>
          </p:cNvPicPr>
          <p:nvPr/>
        </p:nvPicPr>
        <p:blipFill>
          <a:blip r:embed="rId19"/>
          <a:stretch>
            <a:fillRect/>
          </a:stretch>
        </p:blipFill>
        <p:spPr>
          <a:xfrm>
            <a:off x="247364" y="7594492"/>
            <a:ext cx="360000" cy="360000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5418FFBC-4DE8-4E72-B644-E2CEECA9F699}"/>
              </a:ext>
            </a:extLst>
          </p:cNvPr>
          <p:cNvPicPr>
            <a:picLocks/>
          </p:cNvPicPr>
          <p:nvPr/>
        </p:nvPicPr>
        <p:blipFill>
          <a:blip r:embed="rId20"/>
          <a:stretch>
            <a:fillRect/>
          </a:stretch>
        </p:blipFill>
        <p:spPr>
          <a:xfrm>
            <a:off x="222456" y="8090401"/>
            <a:ext cx="360000" cy="360000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B718BAB6-1B80-41BF-8D74-58729F0133AD}"/>
              </a:ext>
            </a:extLst>
          </p:cNvPr>
          <p:cNvPicPr>
            <a:picLocks/>
          </p:cNvPicPr>
          <p:nvPr/>
        </p:nvPicPr>
        <p:blipFill>
          <a:blip r:embed="rId21"/>
          <a:stretch>
            <a:fillRect/>
          </a:stretch>
        </p:blipFill>
        <p:spPr>
          <a:xfrm>
            <a:off x="207447" y="8584100"/>
            <a:ext cx="360000" cy="360000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23E834D8-7A11-4BB2-A5EE-1DA1A8E5AC5C}"/>
              </a:ext>
            </a:extLst>
          </p:cNvPr>
          <p:cNvPicPr>
            <a:picLocks/>
          </p:cNvPicPr>
          <p:nvPr/>
        </p:nvPicPr>
        <p:blipFill>
          <a:blip r:embed="rId22"/>
          <a:stretch>
            <a:fillRect/>
          </a:stretch>
        </p:blipFill>
        <p:spPr>
          <a:xfrm>
            <a:off x="8496842" y="16873"/>
            <a:ext cx="432000" cy="432000"/>
          </a:xfrm>
          <a:prstGeom prst="rect">
            <a:avLst/>
          </a:prstGeom>
        </p:spPr>
      </p:pic>
      <p:pic>
        <p:nvPicPr>
          <p:cNvPr id="68" name="Grafik 67">
            <a:extLst>
              <a:ext uri="{FF2B5EF4-FFF2-40B4-BE49-F238E27FC236}">
                <a16:creationId xmlns:a16="http://schemas.microsoft.com/office/drawing/2014/main" id="{A861E000-262D-4E57-A25B-080DA58DBACA}"/>
              </a:ext>
            </a:extLst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7498991" y="8636293"/>
            <a:ext cx="360000" cy="360000"/>
          </a:xfrm>
          <a:prstGeom prst="rect">
            <a:avLst/>
          </a:prstGeom>
        </p:spPr>
      </p:pic>
      <p:pic>
        <p:nvPicPr>
          <p:cNvPr id="70" name="Grafik 69">
            <a:extLst>
              <a:ext uri="{FF2B5EF4-FFF2-40B4-BE49-F238E27FC236}">
                <a16:creationId xmlns:a16="http://schemas.microsoft.com/office/drawing/2014/main" id="{6CB83F50-2ED9-47AF-92A4-93531E7AE8D8}"/>
              </a:ext>
            </a:extLst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 rot="10800000">
            <a:off x="7204789" y="8631277"/>
            <a:ext cx="360000" cy="36000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5E9AFCEE-4339-4989-8A74-86DAEFDCD059}"/>
              </a:ext>
            </a:extLst>
          </p:cNvPr>
          <p:cNvPicPr>
            <a:picLocks/>
          </p:cNvPicPr>
          <p:nvPr/>
        </p:nvPicPr>
        <p:blipFill>
          <a:blip r:embed="rId23"/>
          <a:stretch>
            <a:fillRect/>
          </a:stretch>
        </p:blipFill>
        <p:spPr>
          <a:xfrm>
            <a:off x="10969416" y="8579769"/>
            <a:ext cx="432000" cy="4320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B2BB584A-0BEB-474D-8346-59995A05E738}"/>
              </a:ext>
            </a:extLst>
          </p:cNvPr>
          <p:cNvPicPr>
            <a:picLocks/>
          </p:cNvPicPr>
          <p:nvPr/>
        </p:nvPicPr>
        <p:blipFill>
          <a:blip r:embed="rId24"/>
          <a:stretch>
            <a:fillRect/>
          </a:stretch>
        </p:blipFill>
        <p:spPr>
          <a:xfrm>
            <a:off x="12242223" y="4232467"/>
            <a:ext cx="360000" cy="3600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5DE295E3-B78D-4B21-A19C-67E69EE91D8B}"/>
              </a:ext>
            </a:extLst>
          </p:cNvPr>
          <p:cNvPicPr>
            <a:picLocks/>
          </p:cNvPicPr>
          <p:nvPr/>
        </p:nvPicPr>
        <p:blipFill>
          <a:blip r:embed="rId25"/>
          <a:stretch>
            <a:fillRect/>
          </a:stretch>
        </p:blipFill>
        <p:spPr>
          <a:xfrm>
            <a:off x="12272018" y="2348656"/>
            <a:ext cx="360000" cy="36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869BCAFF-A2F5-4D2E-B557-80EB7E90F796}"/>
              </a:ext>
            </a:extLst>
          </p:cNvPr>
          <p:cNvPicPr>
            <a:picLocks/>
          </p:cNvPicPr>
          <p:nvPr/>
        </p:nvPicPr>
        <p:blipFill>
          <a:blip r:embed="rId26"/>
          <a:stretch>
            <a:fillRect/>
          </a:stretch>
        </p:blipFill>
        <p:spPr>
          <a:xfrm>
            <a:off x="12219835" y="5801986"/>
            <a:ext cx="360000" cy="360000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95209E5D-EE13-4377-8D67-37D97B4B40A2}"/>
              </a:ext>
            </a:extLst>
          </p:cNvPr>
          <p:cNvPicPr>
            <a:picLocks/>
          </p:cNvPicPr>
          <p:nvPr/>
        </p:nvPicPr>
        <p:blipFill>
          <a:blip r:embed="rId27"/>
          <a:stretch>
            <a:fillRect/>
          </a:stretch>
        </p:blipFill>
        <p:spPr>
          <a:xfrm>
            <a:off x="138632" y="5481200"/>
            <a:ext cx="360000" cy="360000"/>
          </a:xfrm>
          <a:prstGeom prst="rect">
            <a:avLst/>
          </a:prstGeom>
        </p:spPr>
      </p:pic>
      <p:pic>
        <p:nvPicPr>
          <p:cNvPr id="83" name="Grafik 82">
            <a:extLst>
              <a:ext uri="{FF2B5EF4-FFF2-40B4-BE49-F238E27FC236}">
                <a16:creationId xmlns:a16="http://schemas.microsoft.com/office/drawing/2014/main" id="{C7736C9B-F4CE-4C69-AAAC-4C2DC514E4D7}"/>
              </a:ext>
            </a:extLst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3920932" y="41979"/>
            <a:ext cx="360000" cy="3600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90BB340C-4B47-499D-94FD-1104D031CE73-L0-001.jpeg" descr="90BB340C-4B47-499D-94FD-1104D031CE73-L0-001.jpeg"/>
          <p:cNvPicPr>
            <a:picLocks noChangeAspect="1"/>
          </p:cNvPicPr>
          <p:nvPr/>
        </p:nvPicPr>
        <p:blipFill>
          <a:blip r:embed="rId2"/>
          <a:srcRect l="2125" t="3165" r="2651" b="2966"/>
          <a:stretch>
            <a:fillRect/>
          </a:stretch>
        </p:blipFill>
        <p:spPr>
          <a:xfrm>
            <a:off x="634422" y="2398692"/>
            <a:ext cx="4031506" cy="40302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4" h="21135" extrusionOk="0">
                <a:moveTo>
                  <a:pt x="10839" y="4"/>
                </a:moveTo>
                <a:cubicBezTo>
                  <a:pt x="500" y="-6"/>
                  <a:pt x="421" y="-5"/>
                  <a:pt x="291" y="73"/>
                </a:cubicBezTo>
                <a:cubicBezTo>
                  <a:pt x="219" y="116"/>
                  <a:pt x="125" y="208"/>
                  <a:pt x="81" y="279"/>
                </a:cubicBezTo>
                <a:cubicBezTo>
                  <a:pt x="2" y="406"/>
                  <a:pt x="0" y="498"/>
                  <a:pt x="0" y="10564"/>
                </a:cubicBezTo>
                <a:cubicBezTo>
                  <a:pt x="0" y="20631"/>
                  <a:pt x="2" y="20723"/>
                  <a:pt x="81" y="20850"/>
                </a:cubicBezTo>
                <a:cubicBezTo>
                  <a:pt x="125" y="20920"/>
                  <a:pt x="219" y="21013"/>
                  <a:pt x="291" y="21056"/>
                </a:cubicBezTo>
                <a:cubicBezTo>
                  <a:pt x="421" y="21133"/>
                  <a:pt x="514" y="21135"/>
                  <a:pt x="10792" y="21135"/>
                </a:cubicBezTo>
                <a:cubicBezTo>
                  <a:pt x="21070" y="21135"/>
                  <a:pt x="21164" y="21133"/>
                  <a:pt x="21293" y="21056"/>
                </a:cubicBezTo>
                <a:cubicBezTo>
                  <a:pt x="21365" y="21013"/>
                  <a:pt x="21460" y="20920"/>
                  <a:pt x="21503" y="20850"/>
                </a:cubicBezTo>
                <a:cubicBezTo>
                  <a:pt x="21582" y="20723"/>
                  <a:pt x="21584" y="20631"/>
                  <a:pt x="21584" y="10573"/>
                </a:cubicBezTo>
                <a:cubicBezTo>
                  <a:pt x="21584" y="-465"/>
                  <a:pt x="21600" y="329"/>
                  <a:pt x="21363" y="112"/>
                </a:cubicBezTo>
                <a:lnTo>
                  <a:pt x="21257" y="14"/>
                </a:lnTo>
                <a:lnTo>
                  <a:pt x="10839" y="4"/>
                </a:lnTo>
                <a:close/>
              </a:path>
            </a:pathLst>
          </a:custGeom>
          <a:ln w="3175">
            <a:miter lim="400000"/>
          </a:ln>
        </p:spPr>
      </p:pic>
      <p:sp>
        <p:nvSpPr>
          <p:cNvPr id="179" name="@schm_and"/>
          <p:cNvSpPr txBox="1"/>
          <p:nvPr/>
        </p:nvSpPr>
        <p:spPr>
          <a:xfrm>
            <a:off x="-1" y="6651428"/>
            <a:ext cx="5300352" cy="68491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825500">
              <a:defRPr sz="3000"/>
            </a:lvl1pPr>
          </a:lstStyle>
          <a:p>
            <a:r>
              <a:t>@schm_and</a:t>
            </a:r>
          </a:p>
        </p:txBody>
      </p:sp>
      <p:pic>
        <p:nvPicPr>
          <p:cNvPr id="180" name="Help Logo.png" descr="Help Logo.png"/>
          <p:cNvPicPr>
            <a:picLocks noChangeAspect="1"/>
          </p:cNvPicPr>
          <p:nvPr/>
        </p:nvPicPr>
        <p:blipFill>
          <a:blip r:embed="rId3"/>
          <a:srcRect l="17109" r="17109"/>
          <a:stretch>
            <a:fillRect/>
          </a:stretch>
        </p:blipFill>
        <p:spPr>
          <a:xfrm>
            <a:off x="5108762" y="2398692"/>
            <a:ext cx="4311877" cy="4030104"/>
          </a:xfrm>
          <a:prstGeom prst="rect">
            <a:avLst/>
          </a:prstGeom>
          <a:ln w="3175">
            <a:miter lim="400000"/>
          </a:ln>
        </p:spPr>
      </p:pic>
      <p:pic>
        <p:nvPicPr>
          <p:cNvPr id="181" name="@HISEDTECH.png" descr="@HISEDTECH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2295" y="2398742"/>
            <a:ext cx="4030085" cy="4030085"/>
          </a:xfrm>
          <a:prstGeom prst="rect">
            <a:avLst/>
          </a:prstGeom>
          <a:ln w="3175">
            <a:miter lim="400000"/>
          </a:ln>
        </p:spPr>
      </p:pic>
      <p:sp>
        <p:nvSpPr>
          <p:cNvPr id="182" name="@mrjamiespeaks"/>
          <p:cNvSpPr txBox="1"/>
          <p:nvPr/>
        </p:nvSpPr>
        <p:spPr>
          <a:xfrm>
            <a:off x="7841447" y="6651429"/>
            <a:ext cx="3158724" cy="52182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1485" tIns="31485" rIns="31485" bIns="31485" anchor="ctr">
            <a:spAutoFit/>
          </a:bodyPr>
          <a:lstStyle>
            <a:lvl1pPr>
              <a:defRPr sz="3000"/>
            </a:lvl1pPr>
          </a:lstStyle>
          <a:p>
            <a:r>
              <a:t>@mrjamiespeaks</a:t>
            </a:r>
          </a:p>
        </p:txBody>
      </p:sp>
      <p:pic>
        <p:nvPicPr>
          <p:cNvPr id="183" name="D38980FC-AA1E-4F63-8355-6D1090974ED0-L0-001.png" descr="D38980FC-AA1E-4F63-8355-6D1090974ED0-L0-00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366271" y="9759042"/>
            <a:ext cx="2380483" cy="794115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Ganymed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643584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1485" tIns="31485" rIns="31485" bIns="31485" numCol="1" spcCol="38100" rtlCol="0" anchor="ctr">
        <a:spAutoFit/>
      </a:bodyPr>
      <a:lstStyle>
        <a:defPPr marL="0" marR="0" indent="0" algn="ctr" defTabSz="643584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643584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1485" tIns="31485" rIns="31485" bIns="31485" numCol="1" spcCol="38100" rtlCol="0" anchor="ctr">
        <a:spAutoFit/>
      </a:bodyPr>
      <a:lstStyle>
        <a:defPPr marL="0" marR="0" indent="0" algn="ctr" defTabSz="643584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8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47043081-07D5-4A6D-8DE3-16A9EEB05E78}">
  <we:reference id="wa104381063" version="1.0.0.1" store="en-US" storeType="OMEX"/>
  <we:alternateReferences>
    <we:reference id="wa104381063" version="1.0.0.1" store="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336</Words>
  <Application>Microsoft Office PowerPoint</Application>
  <PresentationFormat>Benutzerdefiniert</PresentationFormat>
  <Paragraphs>55</Paragraphs>
  <Slides>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8" baseType="lpstr">
      <vt:lpstr>Helvetica Neue Medium</vt:lpstr>
      <vt:lpstr>Helvetica Neue</vt:lpstr>
      <vt:lpstr>Helvetica Neue Light</vt:lpstr>
      <vt:lpstr>Grundschrift</vt:lpstr>
      <vt:lpstr>Frente H1</vt:lpstr>
      <vt:lpstr>White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Florian Emrich</cp:lastModifiedBy>
  <cp:revision>2</cp:revision>
  <dcterms:modified xsi:type="dcterms:W3CDTF">2019-11-27T20:51:07Z</dcterms:modified>
</cp:coreProperties>
</file>